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2"/>
    <p:sldId id="314" r:id="rId3"/>
    <p:sldId id="258" r:id="rId4"/>
    <p:sldId id="257" r:id="rId5"/>
    <p:sldId id="259" r:id="rId6"/>
    <p:sldId id="287" r:id="rId7"/>
    <p:sldId id="288" r:id="rId8"/>
    <p:sldId id="260" r:id="rId9"/>
    <p:sldId id="262" r:id="rId10"/>
    <p:sldId id="296" r:id="rId11"/>
    <p:sldId id="312" r:id="rId12"/>
    <p:sldId id="263" r:id="rId13"/>
    <p:sldId id="289" r:id="rId14"/>
    <p:sldId id="286" r:id="rId15"/>
    <p:sldId id="264" r:id="rId16"/>
    <p:sldId id="316" r:id="rId17"/>
    <p:sldId id="311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FFFF00"/>
    <a:srgbClr val="00CC00"/>
    <a:srgbClr val="0000FF"/>
    <a:srgbClr val="FFCC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pPr lvl="0"/>
              <a:t>2019/12/27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pPr lvl="0"/>
              <a:t>2019/12/27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4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pPr lvl="0"/>
              <a:t>2019/12/27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pPr lvl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4000">
    <p:split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kugoumusic\&#40857;&#21658;&#38197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file:///F:\kugoumusic\&#40857;&#21658;&#38197;&#20276;&#22863;.MP3" TargetMode="External"/><Relationship Id="rId1" Type="http://schemas.openxmlformats.org/officeDocument/2006/relationships/audio" Target="file:///F:\kugoumusic\&#40857;&#21658;&#38197;.MP3" TargetMode="Externa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file:///F:\kugoumusic\&#40857;&#21658;&#38197;&#20276;&#22863;.MP3" TargetMode="External"/><Relationship Id="rId1" Type="http://schemas.openxmlformats.org/officeDocument/2006/relationships/audio" Target="file:///F:\kugoumusic\&#40857;&#21658;&#38197;.MP3" TargetMode="Externa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6.png"/><Relationship Id="rId3" Type="http://schemas.openxmlformats.org/officeDocument/2006/relationships/audio" Target="file:///F:\kugoumusic\&#40857;&#21658;&#38197;&#20276;&#22863;.MP3" TargetMode="External"/><Relationship Id="rId7" Type="http://schemas.openxmlformats.org/officeDocument/2006/relationships/image" Target="../media/image32.jpeg"/><Relationship Id="rId12" Type="http://schemas.microsoft.com/office/2007/relationships/media" Target="../media/audio2.wav"/><Relationship Id="rId2" Type="http://schemas.openxmlformats.org/officeDocument/2006/relationships/audio" Target="file:///F:\kugoumusic\&#40857;&#21658;&#38197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5.gif"/><Relationship Id="rId5" Type="http://schemas.openxmlformats.org/officeDocument/2006/relationships/image" Target="../media/image31.jpeg"/><Relationship Id="rId15" Type="http://schemas.openxmlformats.org/officeDocument/2006/relationships/image" Target="../media/image2.png"/><Relationship Id="rId10" Type="http://schemas.openxmlformats.org/officeDocument/2006/relationships/image" Target="../media/image3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4.emf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kugoumusic\&#23453;&#23453;&#24052;&#22763;%20-%20&#26032;&#24180;&#22909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26700;&#38754;\&#40857;&#21658;&#38197;&#35838;&#20214;\longdongqiang\8E&#40857;&#21658;&#38197;&#65288;&#20276;&#22863;&#65289;.mp3" TargetMode="External"/><Relationship Id="rId6" Type="http://schemas.microsoft.com/office/2007/relationships/media" Target="file:///C:\Documents%20and%20Settings\Administrator\&#26700;&#38754;\&#40857;&#21658;&#38197;&#35838;&#20214;\longdongqiang\8E&#40857;&#21658;&#38197;&#65288;&#20276;&#22863;&#65289;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b456bf8c74e71872e029567b650a6d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985" y="10795"/>
            <a:ext cx="9152890" cy="683577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3276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zh-CN" altLang="en-US" dirty="0"/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2772" name="图片 14" descr="6515832_135557470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6825" y="-2043112"/>
            <a:ext cx="19265900" cy="933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内容占位符 6" descr="0130000082282012949910884952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0050" y="549275"/>
            <a:ext cx="5592763" cy="492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矩形 8"/>
          <p:cNvSpPr/>
          <p:nvPr/>
        </p:nvSpPr>
        <p:spPr>
          <a:xfrm>
            <a:off x="-715962" y="188913"/>
            <a:ext cx="5000625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9600" err="1">
                <a:solidFill>
                  <a:srgbClr val="FFFF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chǎ</a:t>
            </a:r>
            <a:r>
              <a:rPr lang="zh-CN" altLang="en-US" sz="11500" b="1" dirty="0">
                <a:solidFill>
                  <a:srgbClr val="FFFF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镲</a:t>
            </a:r>
          </a:p>
        </p:txBody>
      </p:sp>
      <p:sp>
        <p:nvSpPr>
          <p:cNvPr id="32776" name="动作按钮: 前进或下一项 32775">
            <a:hlinkClick r:id="rId4" action="ppaction://hlinksldjump"/>
          </p:cNvPr>
          <p:cNvSpPr/>
          <p:nvPr/>
        </p:nvSpPr>
        <p:spPr>
          <a:xfrm>
            <a:off x="179388" y="6165850"/>
            <a:ext cx="647700" cy="358775"/>
          </a:xfrm>
          <a:prstGeom prst="actionButtonForwardNext">
            <a:avLst/>
          </a:prstGeom>
          <a:solidFill>
            <a:srgbClr val="FFFF00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34bf4a23862cbc1ecd275d5b595a27f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9525" y="-140335"/>
            <a:ext cx="9030335" cy="71393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2140" y="409575"/>
            <a:ext cx="26657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rgbClr val="FFFF00"/>
                </a:solidFill>
              </a:rPr>
              <a:t>luó</a:t>
            </a:r>
            <a:r>
              <a:rPr lang="zh-CN" altLang="zh-CN" sz="6600">
                <a:solidFill>
                  <a:srgbClr val="FFFF00"/>
                </a:solidFill>
              </a:rPr>
              <a:t>锣</a:t>
            </a:r>
            <a:r>
              <a:rPr lang="en-US" altLang="zh-CN" sz="660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5" descr="middlenw37d2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7762" y="-1230312"/>
            <a:ext cx="14050962" cy="93948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3" name="表格 10242"/>
          <p:cNvGraphicFramePr/>
          <p:nvPr>
            <p:custDataLst>
              <p:tags r:id="rId1"/>
            </p:custDataLst>
          </p:nvPr>
        </p:nvGraphicFramePr>
        <p:xfrm>
          <a:off x="0" y="1143000"/>
          <a:ext cx="9144000" cy="4772025"/>
        </p:xfrm>
        <a:graphic>
          <a:graphicData uri="http://schemas.openxmlformats.org/drawingml/2006/table">
            <a:tbl>
              <a:tblPr/>
              <a:tblGrid>
                <a:gridCol w="785813"/>
                <a:gridCol w="2089150"/>
                <a:gridCol w="2090737"/>
                <a:gridCol w="2089150"/>
                <a:gridCol w="2089150"/>
              </a:tblGrid>
              <a:tr h="1193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、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b="1" dirty="0">
                        <a:solidFill>
                          <a:srgbClr val="FFFFFF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1922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1193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r>
                        <a:rPr lang="zh-CN" altLang="en-US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、</a:t>
                      </a:r>
                    </a:p>
                  </a:txBody>
                  <a:tcPr anchor="ctr" anchorCtr="1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</a:tr>
              <a:tr h="11922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</a:rPr>
                        <a:t>   </a:t>
                      </a:r>
                      <a:endParaRPr lang="zh-CN" altLang="en-US" sz="1800" dirty="0">
                        <a:solidFill>
                          <a:srgbClr val="00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</a:tbl>
          </a:graphicData>
        </a:graphic>
      </p:graphicFrame>
      <p:pic>
        <p:nvPicPr>
          <p:cNvPr id="10275" name="图片 4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1357313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6" name="图片 5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8" y="1357313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7" name="图片 6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" y="1357313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8" name="图片 7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38" y="1357313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9" name="Picture 102" descr="导出向导-1 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50" y="1357313"/>
            <a:ext cx="5715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0" name="图片 9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1" name="图片 10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2" name="图片 11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3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3" name="图片 12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4" name="Picture 102" descr="导出向导-1 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75" y="3786188"/>
            <a:ext cx="5715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5" name="图片 14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6" name="图片 15" descr="图片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3" y="3786188"/>
            <a:ext cx="50482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7" name="Picture 102" descr="导出向导-1 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3" y="3786188"/>
            <a:ext cx="5715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8" name="Picture 102" descr="导出向导-1 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50" y="3786188"/>
            <a:ext cx="571500" cy="81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9" name="Picture 102" descr="导出向导-1 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25" y="3786188"/>
            <a:ext cx="571500" cy="81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0" name="矩形 20"/>
          <p:cNvSpPr/>
          <p:nvPr/>
        </p:nvSpPr>
        <p:spPr>
          <a:xfrm>
            <a:off x="4143375" y="1285875"/>
            <a:ext cx="5699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291" name="矩形 21"/>
          <p:cNvSpPr/>
          <p:nvPr/>
        </p:nvSpPr>
        <p:spPr>
          <a:xfrm>
            <a:off x="3416300" y="3786188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292" name="矩形 22"/>
          <p:cNvSpPr/>
          <p:nvPr/>
        </p:nvSpPr>
        <p:spPr>
          <a:xfrm>
            <a:off x="5500688" y="3714750"/>
            <a:ext cx="5699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293" name="矩形 23"/>
          <p:cNvSpPr/>
          <p:nvPr/>
        </p:nvSpPr>
        <p:spPr>
          <a:xfrm>
            <a:off x="6429375" y="3714750"/>
            <a:ext cx="5699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294" name="矩形 24"/>
          <p:cNvSpPr/>
          <p:nvPr/>
        </p:nvSpPr>
        <p:spPr>
          <a:xfrm>
            <a:off x="8143875" y="3714750"/>
            <a:ext cx="5699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295" name="矩形 25"/>
          <p:cNvSpPr/>
          <p:nvPr/>
        </p:nvSpPr>
        <p:spPr>
          <a:xfrm>
            <a:off x="468313" y="2565400"/>
            <a:ext cx="2633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龙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咚 龙咚</a:t>
            </a:r>
          </a:p>
        </p:txBody>
      </p:sp>
      <p:sp>
        <p:nvSpPr>
          <p:cNvPr id="10296" name="矩形 26"/>
          <p:cNvSpPr/>
          <p:nvPr/>
        </p:nvSpPr>
        <p:spPr>
          <a:xfrm>
            <a:off x="2857500" y="2571750"/>
            <a:ext cx="10001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锵</a:t>
            </a:r>
          </a:p>
        </p:txBody>
      </p:sp>
      <p:sp>
        <p:nvSpPr>
          <p:cNvPr id="10297" name="矩形 27"/>
          <p:cNvSpPr/>
          <p:nvPr/>
        </p:nvSpPr>
        <p:spPr>
          <a:xfrm>
            <a:off x="539750" y="5013325"/>
            <a:ext cx="23574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龙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咚龙 咚</a:t>
            </a:r>
          </a:p>
        </p:txBody>
      </p:sp>
      <p:sp>
        <p:nvSpPr>
          <p:cNvPr id="10298" name="矩形 28"/>
          <p:cNvSpPr/>
          <p:nvPr/>
        </p:nvSpPr>
        <p:spPr>
          <a:xfrm>
            <a:off x="2627313" y="5013325"/>
            <a:ext cx="1285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锵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99" name="矩形 29"/>
          <p:cNvSpPr/>
          <p:nvPr/>
        </p:nvSpPr>
        <p:spPr>
          <a:xfrm>
            <a:off x="3429000" y="5000625"/>
            <a:ext cx="20002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龙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咚</a:t>
            </a:r>
          </a:p>
        </p:txBody>
      </p:sp>
      <p:sp>
        <p:nvSpPr>
          <p:cNvPr id="10300" name="矩形 30"/>
          <p:cNvSpPr/>
          <p:nvPr/>
        </p:nvSpPr>
        <p:spPr>
          <a:xfrm>
            <a:off x="4716463" y="5013325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锵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01" name="矩形 31"/>
          <p:cNvSpPr/>
          <p:nvPr/>
        </p:nvSpPr>
        <p:spPr>
          <a:xfrm>
            <a:off x="5724525" y="5013325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锵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02" name="矩形 32"/>
          <p:cNvSpPr/>
          <p:nvPr/>
        </p:nvSpPr>
        <p:spPr>
          <a:xfrm>
            <a:off x="7143750" y="5000625"/>
            <a:ext cx="10001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锵</a:t>
            </a:r>
          </a:p>
        </p:txBody>
      </p:sp>
      <p:sp>
        <p:nvSpPr>
          <p:cNvPr id="10303" name="矩形 36"/>
          <p:cNvSpPr/>
          <p:nvPr/>
        </p:nvSpPr>
        <p:spPr>
          <a:xfrm>
            <a:off x="0" y="214313"/>
            <a:ext cx="227171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5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学节奏</a:t>
            </a:r>
          </a:p>
        </p:txBody>
      </p:sp>
      <p:sp>
        <p:nvSpPr>
          <p:cNvPr id="10304" name="直接连接符 34"/>
          <p:cNvSpPr/>
          <p:nvPr/>
        </p:nvSpPr>
        <p:spPr>
          <a:xfrm>
            <a:off x="857250" y="3214688"/>
            <a:ext cx="965200" cy="3175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5" name="直接连接符 37"/>
          <p:cNvSpPr/>
          <p:nvPr/>
        </p:nvSpPr>
        <p:spPr>
          <a:xfrm>
            <a:off x="1357313" y="3357563"/>
            <a:ext cx="500062" cy="0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6" name="直接连接符 41"/>
          <p:cNvSpPr/>
          <p:nvPr/>
        </p:nvSpPr>
        <p:spPr>
          <a:xfrm>
            <a:off x="2000250" y="3214688"/>
            <a:ext cx="857250" cy="0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7" name="直接连接符 49"/>
          <p:cNvSpPr/>
          <p:nvPr/>
        </p:nvSpPr>
        <p:spPr>
          <a:xfrm>
            <a:off x="785813" y="5643563"/>
            <a:ext cx="906462" cy="17462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8" name="直接连接符 57"/>
          <p:cNvSpPr/>
          <p:nvPr/>
        </p:nvSpPr>
        <p:spPr>
          <a:xfrm>
            <a:off x="1258888" y="5805488"/>
            <a:ext cx="428625" cy="1587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9" name="直接连接符 59"/>
          <p:cNvSpPr/>
          <p:nvPr/>
        </p:nvSpPr>
        <p:spPr>
          <a:xfrm flipV="1">
            <a:off x="1835150" y="5645150"/>
            <a:ext cx="1022350" cy="15875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0" name="直接连接符 64"/>
          <p:cNvSpPr/>
          <p:nvPr/>
        </p:nvSpPr>
        <p:spPr>
          <a:xfrm>
            <a:off x="3929063" y="5643563"/>
            <a:ext cx="1071562" cy="1587"/>
          </a:xfrm>
          <a:prstGeom prst="line">
            <a:avLst/>
          </a:prstGeom>
          <a:ln w="47625" cap="flat" cmpd="sng">
            <a:solidFill>
              <a:srgbClr val="97480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11" name="矩形 65"/>
          <p:cNvSpPr/>
          <p:nvPr/>
        </p:nvSpPr>
        <p:spPr>
          <a:xfrm>
            <a:off x="8215313" y="4857750"/>
            <a:ext cx="569912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312" name="矩形 65"/>
          <p:cNvSpPr/>
          <p:nvPr/>
        </p:nvSpPr>
        <p:spPr>
          <a:xfrm>
            <a:off x="6589713" y="4868863"/>
            <a:ext cx="5651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313" name="矩形 65"/>
          <p:cNvSpPr/>
          <p:nvPr/>
        </p:nvSpPr>
        <p:spPr>
          <a:xfrm>
            <a:off x="5508625" y="4868863"/>
            <a:ext cx="5651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314" name="矩形 65"/>
          <p:cNvSpPr/>
          <p:nvPr/>
        </p:nvSpPr>
        <p:spPr>
          <a:xfrm>
            <a:off x="3419475" y="4868863"/>
            <a:ext cx="5651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5400" b="1">
                <a:solidFill>
                  <a:srgbClr val="FF0000"/>
                </a:solidFill>
                <a:latin typeface="Arial" panose="020B0604020202020204" pitchFamily="34" charset="0"/>
                <a:sym typeface="Calibri" panose="020F0502020204030204" pitchFamily="34" charset="0"/>
              </a:rPr>
              <a:t>0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315" name="动作按钮: 前进或下一项 10314">
            <a:hlinkClick r:id="rId6" action="ppaction://hlinksldjump"/>
          </p:cNvPr>
          <p:cNvSpPr/>
          <p:nvPr/>
        </p:nvSpPr>
        <p:spPr>
          <a:xfrm>
            <a:off x="179388" y="6165850"/>
            <a:ext cx="647700" cy="358775"/>
          </a:xfrm>
          <a:prstGeom prst="actionButtonForwardNext">
            <a:avLst/>
          </a:prstGeom>
          <a:solidFill>
            <a:srgbClr val="FFFF00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62" descr="200791215031277_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7" t="63692" r="-1830" b="11641"/>
          <a:stretch>
            <a:fillRect/>
          </a:stretch>
        </p:blipFill>
        <p:spPr>
          <a:xfrm>
            <a:off x="6084888" y="3286125"/>
            <a:ext cx="3024187" cy="163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64" descr="200791215031277_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7" t="22612" r="-1830" b="57071"/>
          <a:stretch>
            <a:fillRect/>
          </a:stretch>
        </p:blipFill>
        <p:spPr>
          <a:xfrm>
            <a:off x="0" y="4724400"/>
            <a:ext cx="3024188" cy="134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457200" y="1493838"/>
            <a:ext cx="8229600" cy="1143000"/>
          </a:xfrm>
        </p:spPr>
        <p:txBody>
          <a:bodyPr anchor="ctr"/>
          <a:lstStyle/>
          <a:p>
            <a:r>
              <a:rPr lang="zh-CN" altLang="en-US" sz="8000" b="1" dirty="0">
                <a:solidFill>
                  <a:schemeClr val="bg1"/>
                </a:solidFill>
              </a:rPr>
              <a:t>龙咚锵</a:t>
            </a:r>
          </a:p>
        </p:txBody>
      </p:sp>
      <p:pic>
        <p:nvPicPr>
          <p:cNvPr id="25604" name="图片 8" descr="8a60ad214ff528fbacdeeca1f87f7ac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0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8" descr="8a60ad214ff528fbacdeeca1f87f7ac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788" y="115888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文本框 25605"/>
          <p:cNvSpPr txBox="1"/>
          <p:nvPr/>
        </p:nvSpPr>
        <p:spPr>
          <a:xfrm>
            <a:off x="2627313" y="4221163"/>
            <a:ext cx="2685415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单位：震川小学</a:t>
            </a:r>
          </a:p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执教：刘阳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1265238" y="758825"/>
            <a:ext cx="29464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小学音乐一年级上册第八课</a:t>
            </a:r>
          </a:p>
        </p:txBody>
      </p:sp>
      <p:pic>
        <p:nvPicPr>
          <p:cNvPr id="25608" name="图片 8" descr="8a60ad214ff528fbacdeeca1f87f7ac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8" y="692150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图片 8" descr="8a60ad214ff528fbacdeeca1f87f7ac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513" y="836613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龙咚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1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endParaRPr lang="zh-CN" altLang="en-US" sz="4400" kern="1200" baseline="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14339" name="内容占位符 3" descr="龙咚锵J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214478" y="-285776"/>
            <a:ext cx="11907837" cy="8001000"/>
          </a:xfrm>
        </p:spPr>
      </p:pic>
      <p:sp>
        <p:nvSpPr>
          <p:cNvPr id="14346" name="动作按钮: 自定义 14345"/>
          <p:cNvSpPr/>
          <p:nvPr/>
        </p:nvSpPr>
        <p:spPr>
          <a:xfrm>
            <a:off x="-180975" y="2060575"/>
            <a:ext cx="431800" cy="2159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椭圆形标注 14350"/>
          <p:cNvSpPr/>
          <p:nvPr/>
        </p:nvSpPr>
        <p:spPr>
          <a:xfrm>
            <a:off x="361950" y="1934210"/>
            <a:ext cx="791845" cy="468630"/>
          </a:xfrm>
          <a:prstGeom prst="wedgeEllipseCallout">
            <a:avLst>
              <a:gd name="adj1" fmla="val 14528"/>
              <a:gd name="adj2" fmla="val 9578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鼓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52" name="椭圆形标注 14351">
            <a:hlinkClick r:id="rId5" action="ppaction://hlinksldjump"/>
          </p:cNvPr>
          <p:cNvSpPr/>
          <p:nvPr/>
        </p:nvSpPr>
        <p:spPr>
          <a:xfrm>
            <a:off x="361633" y="3351530"/>
            <a:ext cx="792162" cy="504825"/>
          </a:xfrm>
          <a:prstGeom prst="wedgeEllipseCallout">
            <a:avLst>
              <a:gd name="adj1" fmla="val 23745"/>
              <a:gd name="adj2" fmla="val 8584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镲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53" name="椭圆形标注 14352">
            <a:hlinkClick r:id="rId6" action="ppaction://hlinksldjump"/>
          </p:cNvPr>
          <p:cNvSpPr/>
          <p:nvPr/>
        </p:nvSpPr>
        <p:spPr>
          <a:xfrm>
            <a:off x="361633" y="4931093"/>
            <a:ext cx="792162" cy="504825"/>
          </a:xfrm>
          <a:prstGeom prst="wedgeEllipseCallout">
            <a:avLst>
              <a:gd name="adj1" fmla="val 20940"/>
              <a:gd name="adj2" fmla="val 79875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节奏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14" name="龙咚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858148" y="5357826"/>
            <a:ext cx="304800" cy="304800"/>
          </a:xfrm>
          <a:prstGeom prst="rect">
            <a:avLst/>
          </a:prstGeom>
        </p:spPr>
      </p:pic>
      <p:pic>
        <p:nvPicPr>
          <p:cNvPr id="15" name="龙咚锵伴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42965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 descr="middlenw37d2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2525" y="-1263650"/>
            <a:ext cx="14050963" cy="93948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1267" name="表格 11266"/>
          <p:cNvGraphicFramePr/>
          <p:nvPr/>
        </p:nvGraphicFramePr>
        <p:xfrm>
          <a:off x="252413" y="1485900"/>
          <a:ext cx="8713788" cy="4143375"/>
        </p:xfrm>
        <a:graphic>
          <a:graphicData uri="http://schemas.openxmlformats.org/drawingml/2006/table">
            <a:tbl>
              <a:tblPr/>
              <a:tblGrid>
                <a:gridCol w="1089025"/>
                <a:gridCol w="1090613"/>
                <a:gridCol w="1087437"/>
                <a:gridCol w="1090613"/>
                <a:gridCol w="1087437"/>
                <a:gridCol w="1089025"/>
                <a:gridCol w="1090613"/>
                <a:gridCol w="1089025"/>
              </a:tblGrid>
              <a:tr h="1155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过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新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年</a:t>
                      </a:r>
                      <a:r>
                        <a:rPr lang="en-US" altLang="zh-CN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endParaRPr lang="zh-CN" altLang="en-US" b="1" dirty="0">
                        <a:solidFill>
                          <a:srgbClr val="00CC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呀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</a:t>
                      </a:r>
                      <a:r>
                        <a:rPr lang="en-US" altLang="zh-CN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咚</a:t>
                      </a:r>
                      <a:endParaRPr lang="zh-CN" altLang="en-US" b="1" dirty="0">
                        <a:solidFill>
                          <a:srgbClr val="00CC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10604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多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快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乐</a:t>
                      </a:r>
                      <a:r>
                        <a:rPr lang="en-US" altLang="zh-CN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呀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</a:t>
                      </a:r>
                      <a:r>
                        <a:rPr lang="en-US" altLang="zh-CN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咚</a:t>
                      </a:r>
                      <a:endParaRPr lang="zh-CN" altLang="en-US" b="1" dirty="0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  <a:tr h="1155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</a:t>
                      </a:r>
                      <a:r>
                        <a:rPr lang="en-US" altLang="zh-CN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咚</a:t>
                      </a:r>
                      <a:endParaRPr lang="zh-CN" altLang="en-US" b="1" dirty="0">
                        <a:solidFill>
                          <a:srgbClr val="00CC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</a:t>
                      </a:r>
                      <a:r>
                        <a:rPr lang="en-US" altLang="zh-CN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400" b="1" dirty="0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咚</a:t>
                      </a:r>
                      <a:endParaRPr lang="zh-CN" altLang="en-US" b="1" dirty="0">
                        <a:solidFill>
                          <a:srgbClr val="00CC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CC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.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咚</a:t>
                      </a:r>
                      <a:endParaRPr lang="zh-CN" altLang="en-US" b="1" dirty="0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龙 咚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锵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0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</a:tr>
            </a:tbl>
          </a:graphicData>
        </a:graphic>
      </p:graphicFrame>
      <p:sp>
        <p:nvSpPr>
          <p:cNvPr id="11314" name="矩形 4"/>
          <p:cNvSpPr/>
          <p:nvPr/>
        </p:nvSpPr>
        <p:spPr>
          <a:xfrm>
            <a:off x="228600" y="571500"/>
            <a:ext cx="22415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5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读歌词</a:t>
            </a:r>
            <a:endParaRPr lang="zh-CN" altLang="en-US" sz="54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15" name="直接连接符 11314"/>
          <p:cNvSpPr/>
          <p:nvPr/>
        </p:nvSpPr>
        <p:spPr>
          <a:xfrm>
            <a:off x="3851275" y="2276475"/>
            <a:ext cx="3603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6" name="直接连接符 11315"/>
          <p:cNvSpPr/>
          <p:nvPr/>
        </p:nvSpPr>
        <p:spPr>
          <a:xfrm>
            <a:off x="4787900" y="2276475"/>
            <a:ext cx="720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7" name="直接连接符 11316"/>
          <p:cNvSpPr/>
          <p:nvPr/>
        </p:nvSpPr>
        <p:spPr>
          <a:xfrm>
            <a:off x="5148263" y="2349500"/>
            <a:ext cx="360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8" name="直接连接符 11317"/>
          <p:cNvSpPr/>
          <p:nvPr/>
        </p:nvSpPr>
        <p:spPr>
          <a:xfrm>
            <a:off x="5795963" y="2349500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19" name="直接连接符 11318"/>
          <p:cNvSpPr/>
          <p:nvPr/>
        </p:nvSpPr>
        <p:spPr>
          <a:xfrm>
            <a:off x="3851275" y="3429000"/>
            <a:ext cx="3603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0" name="直接连接符 11319"/>
          <p:cNvSpPr/>
          <p:nvPr/>
        </p:nvSpPr>
        <p:spPr>
          <a:xfrm>
            <a:off x="4716463" y="3429000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1" name="直接连接符 11320"/>
          <p:cNvSpPr/>
          <p:nvPr/>
        </p:nvSpPr>
        <p:spPr>
          <a:xfrm>
            <a:off x="5148263" y="3500438"/>
            <a:ext cx="360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2" name="直接连接符 11321"/>
          <p:cNvSpPr/>
          <p:nvPr/>
        </p:nvSpPr>
        <p:spPr>
          <a:xfrm>
            <a:off x="5795963" y="3429000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3" name="直接连接符 11322"/>
          <p:cNvSpPr/>
          <p:nvPr/>
        </p:nvSpPr>
        <p:spPr>
          <a:xfrm>
            <a:off x="395288" y="4508500"/>
            <a:ext cx="720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4" name="直接连接符 11323"/>
          <p:cNvSpPr/>
          <p:nvPr/>
        </p:nvSpPr>
        <p:spPr>
          <a:xfrm>
            <a:off x="755650" y="4652963"/>
            <a:ext cx="3603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5" name="直接连接符 11324"/>
          <p:cNvSpPr/>
          <p:nvPr/>
        </p:nvSpPr>
        <p:spPr>
          <a:xfrm>
            <a:off x="1476375" y="4508500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6" name="直接连接符 11325"/>
          <p:cNvSpPr/>
          <p:nvPr/>
        </p:nvSpPr>
        <p:spPr>
          <a:xfrm>
            <a:off x="2700338" y="5445125"/>
            <a:ext cx="431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7" name="直接连接符 11326"/>
          <p:cNvSpPr/>
          <p:nvPr/>
        </p:nvSpPr>
        <p:spPr>
          <a:xfrm>
            <a:off x="323850" y="5445125"/>
            <a:ext cx="7921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8" name="直接连接符 11327"/>
          <p:cNvSpPr/>
          <p:nvPr/>
        </p:nvSpPr>
        <p:spPr>
          <a:xfrm>
            <a:off x="755650" y="5516563"/>
            <a:ext cx="3603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29" name="直接连接符 11328"/>
          <p:cNvSpPr/>
          <p:nvPr/>
        </p:nvSpPr>
        <p:spPr>
          <a:xfrm>
            <a:off x="1476375" y="5445125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0" name="直接连接符 11329"/>
          <p:cNvSpPr/>
          <p:nvPr/>
        </p:nvSpPr>
        <p:spPr>
          <a:xfrm>
            <a:off x="3635375" y="5445125"/>
            <a:ext cx="720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1" name="直接连接符 11330"/>
          <p:cNvSpPr/>
          <p:nvPr/>
        </p:nvSpPr>
        <p:spPr>
          <a:xfrm>
            <a:off x="4859338" y="5516563"/>
            <a:ext cx="5048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2" name="直接连接符 11331"/>
          <p:cNvSpPr/>
          <p:nvPr/>
        </p:nvSpPr>
        <p:spPr>
          <a:xfrm>
            <a:off x="5940425" y="5516563"/>
            <a:ext cx="5032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3" name="直接连接符 11332"/>
          <p:cNvSpPr/>
          <p:nvPr/>
        </p:nvSpPr>
        <p:spPr>
          <a:xfrm>
            <a:off x="4716463" y="4508500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4" name="直接连接符 11333"/>
          <p:cNvSpPr/>
          <p:nvPr/>
        </p:nvSpPr>
        <p:spPr>
          <a:xfrm>
            <a:off x="5148263" y="4581525"/>
            <a:ext cx="360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5" name="直接连接符 11334"/>
          <p:cNvSpPr/>
          <p:nvPr/>
        </p:nvSpPr>
        <p:spPr>
          <a:xfrm>
            <a:off x="5795963" y="4508500"/>
            <a:ext cx="7921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6" name="直接连接符 11335"/>
          <p:cNvSpPr/>
          <p:nvPr/>
        </p:nvSpPr>
        <p:spPr>
          <a:xfrm>
            <a:off x="6300788" y="4652963"/>
            <a:ext cx="3603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337" name="动作按钮: 前进或下一项 11336">
            <a:hlinkClick r:id="rId3" action="ppaction://hlinksldjump"/>
          </p:cNvPr>
          <p:cNvSpPr/>
          <p:nvPr/>
        </p:nvSpPr>
        <p:spPr>
          <a:xfrm>
            <a:off x="179388" y="6165850"/>
            <a:ext cx="647700" cy="358775"/>
          </a:xfrm>
          <a:prstGeom prst="actionButtonForwardNext">
            <a:avLst/>
          </a:prstGeom>
          <a:solidFill>
            <a:srgbClr val="FFFF00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/>
          <a:lstStyle/>
          <a:p>
            <a:pPr defTabSz="914400">
              <a:buClrTx/>
              <a:buSzTx/>
              <a:buFontTx/>
            </a:pPr>
            <a:endParaRPr lang="zh-CN" altLang="en-US" sz="4400" kern="1200" baseline="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14339" name="内容占位符 3" descr="龙咚锵J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071602" y="-285776"/>
            <a:ext cx="11907837" cy="8001000"/>
          </a:xfrm>
        </p:spPr>
      </p:pic>
      <p:sp>
        <p:nvSpPr>
          <p:cNvPr id="14346" name="动作按钮: 自定义 14345"/>
          <p:cNvSpPr/>
          <p:nvPr/>
        </p:nvSpPr>
        <p:spPr>
          <a:xfrm>
            <a:off x="-180975" y="2060575"/>
            <a:ext cx="431800" cy="215900"/>
          </a:xfrm>
          <a:prstGeom prst="actionButtonBlank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51" name="椭圆形标注 14350"/>
          <p:cNvSpPr/>
          <p:nvPr/>
        </p:nvSpPr>
        <p:spPr>
          <a:xfrm>
            <a:off x="361950" y="1934210"/>
            <a:ext cx="791845" cy="468630"/>
          </a:xfrm>
          <a:prstGeom prst="wedgeEllipseCallout">
            <a:avLst>
              <a:gd name="adj1" fmla="val 14528"/>
              <a:gd name="adj2" fmla="val 9578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鼓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52" name="椭圆形标注 14351">
            <a:hlinkClick r:id="rId5" action="ppaction://hlinksldjump"/>
          </p:cNvPr>
          <p:cNvSpPr/>
          <p:nvPr/>
        </p:nvSpPr>
        <p:spPr>
          <a:xfrm>
            <a:off x="361633" y="3351530"/>
            <a:ext cx="792162" cy="504825"/>
          </a:xfrm>
          <a:prstGeom prst="wedgeEllipseCallout">
            <a:avLst>
              <a:gd name="adj1" fmla="val 23745"/>
              <a:gd name="adj2" fmla="val 85847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镲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4353" name="椭圆形标注 14352">
            <a:hlinkClick r:id="rId6" action="ppaction://hlinksldjump"/>
          </p:cNvPr>
          <p:cNvSpPr/>
          <p:nvPr/>
        </p:nvSpPr>
        <p:spPr>
          <a:xfrm>
            <a:off x="361633" y="4931093"/>
            <a:ext cx="792162" cy="504825"/>
          </a:xfrm>
          <a:prstGeom prst="wedgeEllipseCallout">
            <a:avLst>
              <a:gd name="adj1" fmla="val 20940"/>
              <a:gd name="adj2" fmla="val 79875"/>
            </a:avLst>
          </a:prstGeom>
          <a:solidFill>
            <a:srgbClr val="FF0000"/>
          </a:solidFill>
          <a:ln w="9525">
            <a:noFill/>
          </a:ln>
        </p:spPr>
        <p:txBody>
          <a:bodyPr/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</a:rPr>
              <a:t>节奏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15" name="龙咚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215206" y="5643578"/>
            <a:ext cx="304800" cy="304800"/>
          </a:xfrm>
          <a:prstGeom prst="rect">
            <a:avLst/>
          </a:prstGeom>
        </p:spPr>
      </p:pic>
      <p:pic>
        <p:nvPicPr>
          <p:cNvPr id="16" name="龙咚锵伴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92958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对联  好"/>
          <p:cNvPicPr>
            <a:picLocks noChangeAspect="1"/>
          </p:cNvPicPr>
          <p:nvPr/>
        </p:nvPicPr>
        <p:blipFill>
          <a:blip r:embed="rId5"/>
          <a:srcRect l="25829" t="79163" r="52034" b="11435"/>
          <a:stretch>
            <a:fillRect/>
          </a:stretch>
        </p:blipFill>
        <p:spPr>
          <a:xfrm>
            <a:off x="1258888" y="1700213"/>
            <a:ext cx="6626225" cy="5157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 descr="对联  好"/>
          <p:cNvPicPr>
            <a:picLocks noChangeAspect="1"/>
          </p:cNvPicPr>
          <p:nvPr/>
        </p:nvPicPr>
        <p:blipFill>
          <a:blip r:embed="rId5"/>
          <a:srcRect b="75214"/>
          <a:stretch>
            <a:fillRect/>
          </a:stretch>
        </p:blipFill>
        <p:spPr>
          <a:xfrm>
            <a:off x="0" y="0"/>
            <a:ext cx="9144000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5" descr="对联  好"/>
          <p:cNvPicPr>
            <a:picLocks noChangeAspect="1"/>
          </p:cNvPicPr>
          <p:nvPr/>
        </p:nvPicPr>
        <p:blipFill>
          <a:blip r:embed="rId5"/>
          <a:srcRect t="23743" r="80710" b="54178"/>
          <a:stretch>
            <a:fillRect/>
          </a:stretch>
        </p:blipFill>
        <p:spPr>
          <a:xfrm>
            <a:off x="0" y="1524000"/>
            <a:ext cx="1763713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7" descr="对联  好"/>
          <p:cNvPicPr>
            <a:picLocks noChangeAspect="1"/>
          </p:cNvPicPr>
          <p:nvPr/>
        </p:nvPicPr>
        <p:blipFill>
          <a:blip r:embed="rId5"/>
          <a:srcRect l="80710" r="9044" b="54198"/>
          <a:stretch>
            <a:fillRect/>
          </a:stretch>
        </p:blipFill>
        <p:spPr>
          <a:xfrm>
            <a:off x="7380288" y="0"/>
            <a:ext cx="936625" cy="314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8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4" r="69571" b="55904"/>
          <a:stretch>
            <a:fillRect/>
          </a:stretch>
        </p:blipFill>
        <p:spPr>
          <a:xfrm>
            <a:off x="2124075" y="2349500"/>
            <a:ext cx="2065338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9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4" r="69571" b="55904"/>
          <a:stretch>
            <a:fillRect/>
          </a:stretch>
        </p:blipFill>
        <p:spPr>
          <a:xfrm>
            <a:off x="1908175" y="1628775"/>
            <a:ext cx="2065338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0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4" r="69571" b="55904"/>
          <a:stretch>
            <a:fillRect/>
          </a:stretch>
        </p:blipFill>
        <p:spPr>
          <a:xfrm>
            <a:off x="1476375" y="2133600"/>
            <a:ext cx="2065338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11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57" t="44832" r="1349" b="36580"/>
          <a:stretch>
            <a:fillRect/>
          </a:stretch>
        </p:blipFill>
        <p:spPr>
          <a:xfrm>
            <a:off x="3851275" y="2708275"/>
            <a:ext cx="2592388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2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57" t="44832" r="1349" b="36580"/>
          <a:stretch>
            <a:fillRect/>
          </a:stretch>
        </p:blipFill>
        <p:spPr>
          <a:xfrm>
            <a:off x="3851275" y="2060575"/>
            <a:ext cx="2592388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3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57" t="44832" r="1349" b="36580"/>
          <a:stretch>
            <a:fillRect/>
          </a:stretch>
        </p:blipFill>
        <p:spPr>
          <a:xfrm>
            <a:off x="5364163" y="1844675"/>
            <a:ext cx="2592387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8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457" t="44832" r="1349" b="36580"/>
          <a:stretch>
            <a:fillRect/>
          </a:stretch>
        </p:blipFill>
        <p:spPr>
          <a:xfrm>
            <a:off x="1600200" y="1828800"/>
            <a:ext cx="2592388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19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112" r="71373" b="37029"/>
          <a:stretch>
            <a:fillRect/>
          </a:stretch>
        </p:blipFill>
        <p:spPr>
          <a:xfrm>
            <a:off x="3995738" y="1989138"/>
            <a:ext cx="1943100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Picture 20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64" r="69571" b="55904"/>
          <a:stretch>
            <a:fillRect/>
          </a:stretch>
        </p:blipFill>
        <p:spPr>
          <a:xfrm>
            <a:off x="3132138" y="1844675"/>
            <a:ext cx="2065337" cy="2374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95" name="组合 20494"/>
          <p:cNvGrpSpPr/>
          <p:nvPr/>
        </p:nvGrpSpPr>
        <p:grpSpPr>
          <a:xfrm>
            <a:off x="3492500" y="957263"/>
            <a:ext cx="2555875" cy="742950"/>
            <a:chOff x="0" y="0"/>
            <a:chExt cx="1610" cy="468"/>
          </a:xfrm>
        </p:grpSpPr>
        <p:pic>
          <p:nvPicPr>
            <p:cNvPr id="20496" name="Picture 22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0" y="151"/>
              <a:ext cx="181" cy="3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7" name="Picture 23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136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8" name="Picture 24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246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9" name="Picture 25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408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0" name="Picture 26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589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1" name="Picture 27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771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2" name="Picture 28" descr="对联  好"/>
            <p:cNvPicPr>
              <a:picLocks noChangeAspect="1"/>
            </p:cNvPicPr>
            <p:nvPr/>
          </p:nvPicPr>
          <p:blipFill>
            <a:blip r:embed="rId5"/>
            <a:srcRect l="35834" t="17450" r="61023" b="75214"/>
            <a:stretch>
              <a:fillRect/>
            </a:stretch>
          </p:blipFill>
          <p:spPr>
            <a:xfrm>
              <a:off x="952" y="106"/>
              <a:ext cx="20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03" name="Picture 29" descr="对联  好"/>
            <p:cNvPicPr>
              <a:picLocks noChangeAspect="1"/>
            </p:cNvPicPr>
            <p:nvPr/>
          </p:nvPicPr>
          <p:blipFill>
            <a:blip r:embed="rId5"/>
            <a:srcRect l="35834" t="17450" r="61725" b="75214"/>
            <a:stretch>
              <a:fillRect/>
            </a:stretch>
          </p:blipFill>
          <p:spPr>
            <a:xfrm>
              <a:off x="1134" y="106"/>
              <a:ext cx="317" cy="3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04" name="Text Box 30"/>
            <p:cNvSpPr/>
            <p:nvPr/>
          </p:nvSpPr>
          <p:spPr>
            <a:xfrm>
              <a:off x="45" y="0"/>
              <a:ext cx="1565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4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龙咚锵     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0505" name="Picture 56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83" t="39026" r="34232" b="37764"/>
          <a:stretch>
            <a:fillRect/>
          </a:stretch>
        </p:blipFill>
        <p:spPr>
          <a:xfrm>
            <a:off x="5724525" y="1412875"/>
            <a:ext cx="2232025" cy="2303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6" name="Picture 57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83" t="39026" r="34232" b="37764"/>
          <a:stretch>
            <a:fillRect/>
          </a:stretch>
        </p:blipFill>
        <p:spPr>
          <a:xfrm>
            <a:off x="5076825" y="1844675"/>
            <a:ext cx="2232025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7" name="Text Box 60"/>
          <p:cNvSpPr/>
          <p:nvPr/>
        </p:nvSpPr>
        <p:spPr>
          <a:xfrm>
            <a:off x="2214563" y="4572000"/>
            <a:ext cx="3844925" cy="7381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342900" indent="-342900" eaLnBrk="0" hangingPunct="0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龙咚龙咚锵，龙咚龙咚锵</a:t>
            </a:r>
            <a:endParaRPr lang="en-US" altLang="zh-CN" sz="24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 eaLnBrk="0" hangingPunct="0"/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龙咚龙咚锵龙咚锵咚锵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508" name="Picture 61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83" t="39026" r="34232" b="37764"/>
          <a:stretch>
            <a:fillRect/>
          </a:stretch>
        </p:blipFill>
        <p:spPr>
          <a:xfrm>
            <a:off x="5076825" y="3068638"/>
            <a:ext cx="2232025" cy="230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9" name="Picture 62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7" t="63692" r="-1830" b="11641"/>
          <a:stretch>
            <a:fillRect/>
          </a:stretch>
        </p:blipFill>
        <p:spPr>
          <a:xfrm>
            <a:off x="2555875" y="1989138"/>
            <a:ext cx="453707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0" name="Picture 63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90" t="63962" r="-1830" b="11641"/>
          <a:stretch>
            <a:fillRect/>
          </a:stretch>
        </p:blipFill>
        <p:spPr>
          <a:xfrm>
            <a:off x="2843213" y="1916113"/>
            <a:ext cx="2520950" cy="242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1" name="Picture 64" descr="200791215031277_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987" t="22612" r="-1830" b="57071"/>
          <a:stretch>
            <a:fillRect/>
          </a:stretch>
        </p:blipFill>
        <p:spPr>
          <a:xfrm>
            <a:off x="2268538" y="1989138"/>
            <a:ext cx="453707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2" name="Picture 4" descr="9422601_163351022000_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75" y="3786188"/>
            <a:ext cx="2643188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3" name="Picture 4" descr="108389-1204231555397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5000625"/>
            <a:ext cx="447675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4" name="图片 205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450" y="1628775"/>
            <a:ext cx="1028700" cy="513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5" name="矩形 20514"/>
          <p:cNvSpPr/>
          <p:nvPr/>
        </p:nvSpPr>
        <p:spPr>
          <a:xfrm>
            <a:off x="0" y="1701800"/>
            <a:ext cx="828675" cy="51562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16" name="图片 205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8900" y="1628775"/>
            <a:ext cx="1009650" cy="513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7" name="图片 20516" descr="8a60ad214ff528fbacdeeca1f87f7ac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50" y="188913"/>
            <a:ext cx="569913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8" name="图片 20517" descr="8a60ad214ff528fbacdeeca1f87f7ac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8500" y="188913"/>
            <a:ext cx="604838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龙咚锵伴奏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92950" y="5793740"/>
            <a:ext cx="619125" cy="619125"/>
          </a:xfrm>
          <a:prstGeom prst="rect">
            <a:avLst/>
          </a:prstGeom>
        </p:spPr>
      </p:pic>
      <p:pic>
        <p:nvPicPr>
          <p:cNvPr id="42" name="龙咚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/>
          <a:stretch>
            <a:fillRect/>
          </a:stretch>
        </p:blipFill>
        <p:spPr>
          <a:xfrm>
            <a:off x="2285984" y="1214422"/>
            <a:ext cx="304800" cy="304800"/>
          </a:xfrm>
          <a:prstGeom prst="rect">
            <a:avLst/>
          </a:prstGeom>
        </p:spPr>
      </p:pic>
      <p:pic>
        <p:nvPicPr>
          <p:cNvPr id="43" name="龙咚锵伴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/>
          <a:stretch>
            <a:fillRect/>
          </a:stretch>
        </p:blipFill>
        <p:spPr>
          <a:xfrm>
            <a:off x="6643702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3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0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4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4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3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4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4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4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4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4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4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2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504"/>
                            </p:stCondLst>
                            <p:childTnLst>
                              <p:par>
                                <p:cTn id="1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4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3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4"/>
                            </p:stCondLst>
                            <p:childTnLst>
                              <p:par>
                                <p:cTn id="1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4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504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4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4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504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52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3504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504"/>
                            </p:stCondLst>
                            <p:childTnLst>
                              <p:par>
                                <p:cTn id="1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8" dur="52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14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245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1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b456bf8c74e71872e029567b650a6db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985" y="10795"/>
            <a:ext cx="9152890" cy="6835775"/>
          </a:xfrm>
          <a:prstGeom prst="rect">
            <a:avLst/>
          </a:prstGeom>
        </p:spPr>
      </p:pic>
      <p:pic>
        <p:nvPicPr>
          <p:cNvPr id="8" name="宝宝巴士 - 新年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sz="quarter"/>
          </p:nvPr>
        </p:nvSpPr>
        <p:spPr>
          <a:xfrm>
            <a:off x="1071563" y="428625"/>
            <a:ext cx="7010400" cy="1219200"/>
          </a:xfrm>
          <a:solidFill>
            <a:srgbClr val="FF0000"/>
          </a:solidFill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6000" b="1" kern="1200" baseline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年夜饭</a:t>
            </a:r>
          </a:p>
        </p:txBody>
      </p:sp>
      <p:pic>
        <p:nvPicPr>
          <p:cNvPr id="5123" name="Picture 6" descr="团圆饭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1785938"/>
            <a:ext cx="4286250" cy="5072062"/>
          </a:xfrm>
          <a:prstGeom prst="rect">
            <a:avLst/>
          </a:prstGeom>
        </p:spPr>
      </p:pic>
      <p:pic>
        <p:nvPicPr>
          <p:cNvPr id="5124" name="图片 7" descr="200901201332307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0" y="1785938"/>
            <a:ext cx="4857750" cy="5072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8" descr="8a60ad214ff528fbacdeeca1f87f7ac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450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8a60ad214ff528fbacdeeca1f87f7ac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350" y="44450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8E龙咚锵（伴奏）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650" y="4762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3074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258888"/>
            <a:ext cx="3529012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1239838"/>
            <a:ext cx="3286125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9"/>
          <p:cNvPicPr>
            <a:picLocks noChangeAspect="1"/>
          </p:cNvPicPr>
          <p:nvPr/>
        </p:nvPicPr>
        <p:blipFill>
          <a:blip r:embed="rId4"/>
          <a:srcRect b="17320"/>
          <a:stretch>
            <a:fillRect/>
          </a:stretch>
        </p:blipFill>
        <p:spPr>
          <a:xfrm>
            <a:off x="1955800" y="3711575"/>
            <a:ext cx="5208588" cy="288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矩形 3078"/>
          <p:cNvSpPr/>
          <p:nvPr/>
        </p:nvSpPr>
        <p:spPr>
          <a:xfrm>
            <a:off x="3419475" y="190500"/>
            <a:ext cx="24796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Arial" panose="020B0604020202020204" pitchFamily="34" charset="0"/>
                <a:sym typeface="微软雅黑" panose="020B0503020204020204" pitchFamily="34" charset="-122"/>
              </a:rPr>
              <a:t>年夜饭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-2147483648" y="0"/>
            <a:ext cx="2147011200" cy="0"/>
          </a:xfrm>
          <a:solidFill>
            <a:srgbClr val="FF0000"/>
          </a:solidFill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6000" kern="1200" baseline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放鞭炮</a:t>
            </a:r>
          </a:p>
        </p:txBody>
      </p:sp>
      <p:pic>
        <p:nvPicPr>
          <p:cNvPr id="6147" name="Picture 7" descr="185_200901222358221Vfw0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813" y="1600200"/>
            <a:ext cx="3051175" cy="2451100"/>
          </a:xfrm>
          <a:prstGeom prst="rect">
            <a:avLst/>
          </a:prstGeom>
        </p:spPr>
      </p:pic>
      <p:pic>
        <p:nvPicPr>
          <p:cNvPr id="6148" name="Picture 8" descr="鞭炮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00188" y="4000500"/>
            <a:ext cx="2157412" cy="2312988"/>
          </a:xfrm>
          <a:prstGeom prst="rect">
            <a:avLst/>
          </a:prstGeom>
        </p:spPr>
      </p:pic>
      <p:pic>
        <p:nvPicPr>
          <p:cNvPr id="6149" name="Picture 9" descr="放鞭炮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00500" y="1643063"/>
            <a:ext cx="4724400" cy="3795712"/>
          </a:xfrm>
          <a:prstGeom prst="rect">
            <a:avLst/>
          </a:prstGeom>
        </p:spPr>
      </p:pic>
      <p:pic>
        <p:nvPicPr>
          <p:cNvPr id="6150" name="图片 6" descr="8a60ad214ff528fbacdeeca1f87f7ac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063"/>
            <a:ext cx="676275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 6150"/>
          <p:cNvSpPr txBox="1"/>
          <p:nvPr/>
        </p:nvSpPr>
        <p:spPr>
          <a:xfrm>
            <a:off x="0" y="404813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0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 鞭 炮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 anchor="ctr"/>
          <a:lstStyle/>
          <a:p>
            <a:r>
              <a:rPr lang="zh-CN" altLang="en-US" sz="6000" b="1" dirty="0">
                <a:solidFill>
                  <a:srgbClr val="FFFF00"/>
                </a:solidFill>
              </a:rPr>
              <a:t>喜庆锣鼓</a:t>
            </a:r>
          </a:p>
        </p:txBody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3556" name="图片 2355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4117975"/>
            <a:ext cx="3671887" cy="247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23557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409700"/>
            <a:ext cx="3598863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 descr="4"/>
          <p:cNvPicPr>
            <a:picLocks noChangeAspect="1"/>
          </p:cNvPicPr>
          <p:nvPr/>
        </p:nvPicPr>
        <p:blipFill>
          <a:blip r:embed="rId4"/>
          <a:srcRect b="15384"/>
          <a:stretch>
            <a:fillRect/>
          </a:stretch>
        </p:blipFill>
        <p:spPr>
          <a:xfrm>
            <a:off x="468313" y="1406525"/>
            <a:ext cx="4248150" cy="253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23559" descr="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4076700"/>
            <a:ext cx="4175125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图片 24580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249613"/>
            <a:ext cx="4787900" cy="320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549275"/>
            <a:ext cx="5045075" cy="3192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xfrm>
            <a:off x="3038475" y="1125538"/>
            <a:ext cx="8229600" cy="1143000"/>
          </a:xfrm>
        </p:spPr>
        <p:txBody>
          <a:bodyPr anchor="ctr"/>
          <a:lstStyle/>
          <a:p>
            <a:r>
              <a:rPr lang="zh-CN" altLang="en-US" sz="6000" b="1" dirty="0">
                <a:solidFill>
                  <a:srgbClr val="FFFF00"/>
                </a:solidFill>
              </a:rPr>
              <a:t>放鞭炮</a:t>
            </a:r>
          </a:p>
        </p:txBody>
      </p:sp>
      <p:pic>
        <p:nvPicPr>
          <p:cNvPr id="24582" name="图片 8" descr="8a60ad214ff528fbacdeeca1f87f7ac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00" y="341313"/>
            <a:ext cx="676275" cy="2295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410200" cy="1143000"/>
          </a:xfrm>
          <a:solidFill>
            <a:srgbClr val="FF0000"/>
          </a:solidFill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lang="zh-CN" altLang="en-US" sz="6000" b="1" kern="1200" baseline="0">
                <a:solidFill>
                  <a:srgbClr val="FFFF00"/>
                </a:solidFill>
                <a:latin typeface="Calibri" panose="020F0502020204030204" pitchFamily="34" charset="0"/>
                <a:ea typeface="隶书" panose="02010509060101010101" pitchFamily="49" charset="-122"/>
                <a:sym typeface="隶书" panose="02010509060101010101" pitchFamily="49" charset="-122"/>
              </a:rPr>
              <a:t>贴春联</a:t>
            </a:r>
          </a:p>
        </p:txBody>
      </p:sp>
      <p:pic>
        <p:nvPicPr>
          <p:cNvPr id="7171" name="图片 9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71688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10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13" y="0"/>
            <a:ext cx="2071687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12" descr="rsvwgx759zq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1643063"/>
            <a:ext cx="4508500" cy="4929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4" descr="6515832_13555747000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2725" y="-1035050"/>
            <a:ext cx="19265900" cy="933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内容占位符 5" descr="20071222223742581_2.jpg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72"/>
          <a:stretch>
            <a:fillRect/>
          </a:stretch>
        </p:blipFill>
        <p:spPr>
          <a:xfrm>
            <a:off x="2843213" y="1009650"/>
            <a:ext cx="5111750" cy="4506913"/>
          </a:xfrm>
          <a:prstGeom prst="rect">
            <a:avLst/>
          </a:prstGeom>
        </p:spPr>
      </p:pic>
      <p:sp>
        <p:nvSpPr>
          <p:cNvPr id="9222" name="矩形 7"/>
          <p:cNvSpPr/>
          <p:nvPr/>
        </p:nvSpPr>
        <p:spPr>
          <a:xfrm>
            <a:off x="860425" y="44450"/>
            <a:ext cx="1550988" cy="184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1500" b="1">
                <a:solidFill>
                  <a:srgbClr val="FFFF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鼓</a:t>
            </a:r>
            <a:endParaRPr lang="zh-CN" altLang="en-US" sz="8000" b="1">
              <a:solidFill>
                <a:srgbClr val="FFFF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29" name="动作按钮: 前进或下一项 9228">
            <a:hlinkClick r:id="" action="ppaction://hlinkshowjump?jump=previousslide"/>
          </p:cNvPr>
          <p:cNvSpPr/>
          <p:nvPr/>
        </p:nvSpPr>
        <p:spPr>
          <a:xfrm>
            <a:off x="179388" y="6165850"/>
            <a:ext cx="647700" cy="358775"/>
          </a:xfrm>
          <a:prstGeom prst="actionButtonForwardNext">
            <a:avLst/>
          </a:prstGeom>
          <a:solidFill>
            <a:srgbClr val="FFFF00"/>
          </a:solidFill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0515316"/>
  <p:tag name="KSO_WM_UNIT_PLACING_PICTURE_USER_VIEWPORT" val="{&quot;height&quot;:4920,&quot;width&quot;:435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829ff89-38ae-4e89-9afd-f6e96846fbb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153</Words>
  <Application>WPS 演示</Application>
  <PresentationFormat>全屏显示(4:3)</PresentationFormat>
  <Paragraphs>77</Paragraphs>
  <Slides>17</Slides>
  <Notes>0</Notes>
  <HiddenSlides>0</HiddenSlides>
  <MMClips>10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默认设计模板</vt:lpstr>
      <vt:lpstr>幻灯片 1</vt:lpstr>
      <vt:lpstr>幻灯片 2</vt:lpstr>
      <vt:lpstr>年夜饭</vt:lpstr>
      <vt:lpstr>幻灯片 4</vt:lpstr>
      <vt:lpstr>放鞭炮</vt:lpstr>
      <vt:lpstr>喜庆锣鼓</vt:lpstr>
      <vt:lpstr>放鞭炮</vt:lpstr>
      <vt:lpstr>贴春联</vt:lpstr>
      <vt:lpstr>幻灯片 9</vt:lpstr>
      <vt:lpstr>幻灯片 10</vt:lpstr>
      <vt:lpstr>幻灯片 11</vt:lpstr>
      <vt:lpstr>幻灯片 12</vt:lpstr>
      <vt:lpstr>龙咚锵</vt:lpstr>
      <vt:lpstr>幻灯片 14</vt:lpstr>
      <vt:lpstr>幻灯片 15</vt:lpstr>
      <vt:lpstr>幻灯片 16</vt:lpstr>
      <vt:lpstr>幻灯片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walkinnet</dc:creator>
  <cp:lastModifiedBy>seewo</cp:lastModifiedBy>
  <cp:revision>65</cp:revision>
  <dcterms:created xsi:type="dcterms:W3CDTF">2013-11-11T00:30:00Z</dcterms:created>
  <dcterms:modified xsi:type="dcterms:W3CDTF">2019-12-27T02:31:39Z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