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7" r:id="rId2"/>
    <p:sldId id="343" r:id="rId3"/>
    <p:sldId id="344" r:id="rId4"/>
    <p:sldId id="256" r:id="rId5"/>
    <p:sldId id="305" r:id="rId6"/>
    <p:sldId id="309" r:id="rId7"/>
    <p:sldId id="345" r:id="rId8"/>
    <p:sldId id="334" r:id="rId9"/>
    <p:sldId id="310" r:id="rId10"/>
    <p:sldId id="307" r:id="rId11"/>
    <p:sldId id="311" r:id="rId12"/>
    <p:sldId id="315" r:id="rId13"/>
    <p:sldId id="348" r:id="rId14"/>
    <p:sldId id="314" r:id="rId15"/>
    <p:sldId id="312" r:id="rId16"/>
    <p:sldId id="350" r:id="rId17"/>
    <p:sldId id="319" r:id="rId18"/>
    <p:sldId id="321" r:id="rId19"/>
    <p:sldId id="323" r:id="rId20"/>
    <p:sldId id="351" r:id="rId21"/>
    <p:sldId id="324" r:id="rId22"/>
    <p:sldId id="326" r:id="rId23"/>
    <p:sldId id="337" r:id="rId24"/>
    <p:sldId id="338" r:id="rId25"/>
    <p:sldId id="339" r:id="rId26"/>
    <p:sldId id="329" r:id="rId27"/>
    <p:sldId id="332" r:id="rId28"/>
    <p:sldId id="287" r:id="rId29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华文楷体"/>
        <a:cs typeface="华文楷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华文楷体"/>
        <a:cs typeface="华文楷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华文楷体"/>
        <a:cs typeface="华文楷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华文楷体"/>
        <a:cs typeface="华文楷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154538-D8A9-4981-B258-2373E9A3C823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CA66FD-837F-470B-B82E-AE63BCA7A2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4178300"/>
            <a:ext cx="15160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/>
          <a:srcRect l="10954" b="7887"/>
          <a:stretch>
            <a:fillRect/>
          </a:stretch>
        </p:blipFill>
        <p:spPr bwMode="auto">
          <a:xfrm>
            <a:off x="-1588" y="549275"/>
            <a:ext cx="7273926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/>
          <a:srcRect r="13345" b="9068"/>
          <a:stretch>
            <a:fillRect/>
          </a:stretch>
        </p:blipFill>
        <p:spPr bwMode="auto">
          <a:xfrm>
            <a:off x="8594725" y="3689350"/>
            <a:ext cx="35972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orient="vert"/>
          </p:nvPr>
        </p:nvSpPr>
        <p:spPr>
          <a:xfrm>
            <a:off x="7472291" y="374469"/>
            <a:ext cx="1114911" cy="4067627"/>
          </a:xfrm>
        </p:spPr>
        <p:txBody>
          <a:bodyPr vert="eaVert" anchor="t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竖排内容占位符 10"/>
          <p:cNvSpPr>
            <a:spLocks noGrp="1"/>
          </p:cNvSpPr>
          <p:nvPr>
            <p:ph orient="vert" sz="quarter" idx="13"/>
          </p:nvPr>
        </p:nvSpPr>
        <p:spPr>
          <a:xfrm>
            <a:off x="8669452" y="374469"/>
            <a:ext cx="1144938" cy="4067627"/>
          </a:xfrm>
        </p:spPr>
        <p:txBody>
          <a:bodyPr vert="eaVert" anchor="b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4F61-9DC5-4ED1-B329-64A7C6A98F32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4053-D426-4CD8-932E-A853C0B2CB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/>
          </p:cNvPicPr>
          <p:nvPr/>
        </p:nvPicPr>
        <p:blipFill>
          <a:blip r:embed="rId2" cstate="print"/>
          <a:srcRect l="13222" t="20872" r="13345" b="9068"/>
          <a:stretch>
            <a:fillRect/>
          </a:stretch>
        </p:blipFill>
        <p:spPr bwMode="auto">
          <a:xfrm>
            <a:off x="10104438" y="5187950"/>
            <a:ext cx="2082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C766-BD96-4FAE-BC98-16B057C271A1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91E0-4D1F-48AD-8E0E-270FB05DA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 l="13222" t="20872" r="13345" b="9068"/>
          <a:stretch>
            <a:fillRect/>
          </a:stretch>
        </p:blipFill>
        <p:spPr bwMode="auto">
          <a:xfrm>
            <a:off x="10104438" y="5187950"/>
            <a:ext cx="2082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2082-3451-4F5B-9428-8AD625BA3242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7583-968D-4F29-964C-A169B68CB1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/>
          <a:srcRect l="10954" b="7887"/>
          <a:stretch>
            <a:fillRect/>
          </a:stretch>
        </p:blipFill>
        <p:spPr bwMode="auto">
          <a:xfrm>
            <a:off x="3175" y="1644650"/>
            <a:ext cx="60102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2030413"/>
            <a:ext cx="23129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6626" y="2814781"/>
            <a:ext cx="6120823" cy="1099854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1161-8391-43A3-B70B-2329CB862D71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B398-96B6-448F-9A19-0FE658EC89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 cstate="print"/>
          <a:srcRect l="13222" t="20872" r="13345" b="9068"/>
          <a:stretch>
            <a:fillRect/>
          </a:stretch>
        </p:blipFill>
        <p:spPr bwMode="auto">
          <a:xfrm>
            <a:off x="10104438" y="5187950"/>
            <a:ext cx="2082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201A-9E14-4D8D-B586-DBB5C32B188A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38FD-760B-4C0D-AD6B-3E6EBFED7F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/>
        </p:nvPicPr>
        <p:blipFill>
          <a:blip r:embed="rId2" cstate="print"/>
          <a:srcRect l="13222" t="20872" r="13345" b="9068"/>
          <a:stretch>
            <a:fillRect/>
          </a:stretch>
        </p:blipFill>
        <p:spPr bwMode="auto">
          <a:xfrm>
            <a:off x="10104438" y="5187950"/>
            <a:ext cx="2082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B3D9-A402-4F4B-8E6A-0DF218F2AB27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6287-95D7-4D42-982B-C1B151F186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4178300"/>
            <a:ext cx="15160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3" cstate="print"/>
          <a:srcRect l="10954" b="7887"/>
          <a:stretch>
            <a:fillRect/>
          </a:stretch>
        </p:blipFill>
        <p:spPr bwMode="auto">
          <a:xfrm>
            <a:off x="-1588" y="549275"/>
            <a:ext cx="7273926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 cstate="print"/>
          <a:srcRect r="13345" b="9068"/>
          <a:stretch>
            <a:fillRect/>
          </a:stretch>
        </p:blipFill>
        <p:spPr bwMode="auto">
          <a:xfrm>
            <a:off x="8594725" y="3689350"/>
            <a:ext cx="35972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 orient="vert"/>
          </p:nvPr>
        </p:nvSpPr>
        <p:spPr>
          <a:xfrm>
            <a:off x="7371137" y="521173"/>
            <a:ext cx="1349042" cy="3969564"/>
          </a:xfrm>
        </p:spPr>
        <p:txBody>
          <a:bodyPr vert="eaVert">
            <a:normAutofit/>
          </a:bodyPr>
          <a:lstStyle>
            <a:lvl1pPr algn="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44B5-60B4-4470-A994-F546E2455A4C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D1C7-7E48-4BF8-8612-1A55CCC599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2" cstate="print"/>
          <a:srcRect l="13222" t="20872" r="13345" b="9068"/>
          <a:stretch>
            <a:fillRect/>
          </a:stretch>
        </p:blipFill>
        <p:spPr bwMode="auto">
          <a:xfrm>
            <a:off x="10104438" y="5187950"/>
            <a:ext cx="2082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9103-EF68-4C21-8E6D-A2A7D33D88CF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D1BA-67D3-464D-9C85-18757E85E4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 cstate="print"/>
          <a:srcRect l="13222" t="20872" r="13345" b="9068"/>
          <a:stretch>
            <a:fillRect/>
          </a:stretch>
        </p:blipFill>
        <p:spPr bwMode="auto">
          <a:xfrm>
            <a:off x="10104438" y="5187950"/>
            <a:ext cx="2082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9825-A6C0-4EB2-8E98-A05DC8E7E5E1}" type="datetimeFigureOut">
              <a:rPr lang="zh-CN" altLang="en-US"/>
              <a:pPr>
                <a:defRPr/>
              </a:pPr>
              <a:t>2019/9/25</a:t>
            </a:fld>
            <a:endParaRPr lang="zh-CN" altLang="en-US" dirty="0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E7BD-EC8D-412C-AC34-63FE05D5B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 l="13222" t="20872" r="13345" b="9068"/>
          <a:stretch>
            <a:fillRect/>
          </a:stretch>
        </p:blipFill>
        <p:spPr bwMode="auto">
          <a:xfrm>
            <a:off x="10104438" y="5187950"/>
            <a:ext cx="20828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81CD-955E-47A6-9E28-CDAF3FCD00C8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FD1C-1B2C-43E2-BC15-DBCC24A76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B23C54-D4F1-4F46-B49A-DB30B81A8892}" type="datetimeFigureOut">
              <a:rPr lang="zh-CN" altLang="en-US"/>
              <a:pPr>
                <a:defRPr/>
              </a:pPr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30D78E-A1CD-40DF-897F-5816EAB563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隶书" pitchFamily="49" charset="-122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隶书" pitchFamily="49" charset="-122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隶书" pitchFamily="49" charset="-122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隶书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隶书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隶书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隶书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隶书" pitchFamily="49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华文楷体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华文楷体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华文楷体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华文楷体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华文楷体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11" Type="http://schemas.microsoft.com/office/2007/relationships/hdphoto" Target="../media/image16.wdp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png"/><Relationship Id="rId1" Type="http://schemas.openxmlformats.org/officeDocument/2006/relationships/audio" Target="file:///C:\Users\zcxx3032\Desktop\&#23545;&#38901;&#27468;%20&#20446;&#34425;\&#32431;&#38899;&#20048;%20-%20&#22823;&#22320;&#20043;&#27468;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8302816adf4b62caf8ff34897c6b1637e51c1e336d2a-6DNafU_fw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2236" y="538619"/>
            <a:ext cx="4897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 smtClean="0">
                <a:latin typeface="楷体" pitchFamily="49" charset="-122"/>
                <a:ea typeface="楷体" pitchFamily="49" charset="-122"/>
              </a:rPr>
              <a:t>云对雨</a:t>
            </a:r>
            <a:endParaRPr lang="zh-CN" altLang="en-US" sz="1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1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 idx="4294967295"/>
          </p:nvPr>
        </p:nvSpPr>
        <p:spPr>
          <a:xfrm>
            <a:off x="8506390" y="1390389"/>
            <a:ext cx="3048000" cy="2941638"/>
          </a:xfrm>
        </p:spPr>
        <p:txBody>
          <a:bodyPr/>
          <a:lstStyle/>
          <a:p>
            <a:pPr algn="ctr" eaLnBrk="1" hangingPunct="1"/>
            <a:r>
              <a:rPr lang="zh-CN" altLang="en-US" sz="16600" b="1" dirty="0" smtClean="0">
                <a:latin typeface="楷体"/>
                <a:ea typeface="楷体"/>
                <a:cs typeface="楷体"/>
              </a:rPr>
              <a:t>风</a:t>
            </a:r>
          </a:p>
        </p:txBody>
      </p:sp>
      <p:pic>
        <p:nvPicPr>
          <p:cNvPr id="1843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8575" y="-17463"/>
            <a:ext cx="8039100" cy="688181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9016"/>
            <a:ext cx="12438345" cy="8380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863" y="450937"/>
            <a:ext cx="293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春风</a:t>
            </a:r>
            <a:endParaRPr lang="zh-CN" alt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5250493" y="402920"/>
            <a:ext cx="293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秋风</a:t>
            </a:r>
            <a:endParaRPr lang="zh-CN" alt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1294356" y="2133600"/>
            <a:ext cx="293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大风</a:t>
            </a:r>
            <a:endParaRPr lang="zh-CN" alt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5327737" y="2108548"/>
            <a:ext cx="293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微风</a:t>
            </a:r>
            <a:endParaRPr lang="zh-CN" alt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1494772" y="3924822"/>
            <a:ext cx="293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热风</a:t>
            </a:r>
            <a:endParaRPr lang="zh-CN" alt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5210" y="3912296"/>
            <a:ext cx="293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/>
              <a:t>冷风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302816adf4b62caf8ff34897c6b1637e51c1e336d2a-6DNafU_fw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4658" y="288099"/>
            <a:ext cx="4897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 smtClean="0">
                <a:latin typeface="楷体" pitchFamily="49" charset="-122"/>
                <a:ea typeface="楷体" pitchFamily="49" charset="-122"/>
              </a:rPr>
              <a:t>雪对风</a:t>
            </a:r>
            <a:endParaRPr lang="zh-CN" altLang="en-US" sz="1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302816adf4b62caf8ff34897c6b1637e51c1e336d2a-6DNafU_fw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4971" y="1039660"/>
            <a:ext cx="5398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0" dirty="0" smtClean="0">
                <a:latin typeface="楷体" pitchFamily="49" charset="-122"/>
                <a:ea typeface="楷体" pitchFamily="49" charset="-122"/>
              </a:rPr>
              <a:t>云对雨，</a:t>
            </a:r>
            <a:endParaRPr lang="en-US" altLang="zh-CN" sz="9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9000" dirty="0" smtClean="0">
                <a:latin typeface="楷体" pitchFamily="49" charset="-122"/>
                <a:ea typeface="楷体" pitchFamily="49" charset="-122"/>
              </a:rPr>
              <a:t>雪对风。</a:t>
            </a:r>
            <a:endParaRPr lang="zh-CN" altLang="en-US" sz="9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96735368614481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8016" y="1503123"/>
            <a:ext cx="7440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0" dirty="0" smtClean="0"/>
              <a:t>花对树，</a:t>
            </a:r>
            <a:endParaRPr lang="en-US" altLang="zh-CN" sz="9000" dirty="0" smtClean="0"/>
          </a:p>
          <a:p>
            <a:r>
              <a:rPr lang="zh-CN" altLang="en-US" sz="9000" dirty="0" smtClean="0"/>
              <a:t>鸟对虫。</a:t>
            </a:r>
            <a:endParaRPr lang="zh-CN" altLang="en-US" sz="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96735368614481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418" y="2517731"/>
            <a:ext cx="2206639" cy="1687154"/>
          </a:xfrm>
          <a:prstGeom prst="rect">
            <a:avLst/>
          </a:prstGeom>
        </p:spPr>
      </p:pic>
      <p:pic>
        <p:nvPicPr>
          <p:cNvPr id="6" name="图片 5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096" y="2534177"/>
            <a:ext cx="2029216" cy="17156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192055"/>
            <a:ext cx="23298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0" dirty="0" smtClean="0">
                <a:solidFill>
                  <a:srgbClr val="FF0000"/>
                </a:solidFill>
              </a:rPr>
              <a:t>花</a:t>
            </a:r>
            <a:endParaRPr lang="zh-CN" altLang="en-US" sz="13000" dirty="0">
              <a:solidFill>
                <a:srgbClr val="FF0000"/>
              </a:solidFill>
            </a:endParaRPr>
          </a:p>
        </p:txBody>
      </p:sp>
      <p:pic>
        <p:nvPicPr>
          <p:cNvPr id="14" name="图片 13" descr="timg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522" y="2530257"/>
            <a:ext cx="2192054" cy="1703539"/>
          </a:xfrm>
          <a:prstGeom prst="rect">
            <a:avLst/>
          </a:prstGeom>
        </p:spPr>
      </p:pic>
      <p:pic>
        <p:nvPicPr>
          <p:cNvPr id="15" name="图片 14" descr="u=2100553019,532494175&amp;fm=26&amp;gp=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411" y="2555309"/>
            <a:ext cx="2262056" cy="1640909"/>
          </a:xfrm>
          <a:prstGeom prst="rect">
            <a:avLst/>
          </a:prstGeom>
        </p:spPr>
      </p:pic>
      <p:pic>
        <p:nvPicPr>
          <p:cNvPr id="16" name="图片 15" descr="timg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7003" y="4484317"/>
            <a:ext cx="2968668" cy="2211271"/>
          </a:xfrm>
          <a:prstGeom prst="rect">
            <a:avLst/>
          </a:prstGeom>
        </p:spPr>
      </p:pic>
      <p:pic>
        <p:nvPicPr>
          <p:cNvPr id="17" name="图片 16" descr="tim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9476" y="4537810"/>
            <a:ext cx="2950749" cy="2157351"/>
          </a:xfrm>
          <a:prstGeom prst="rect">
            <a:avLst/>
          </a:prstGeom>
        </p:spPr>
      </p:pic>
      <p:pic>
        <p:nvPicPr>
          <p:cNvPr id="18" name="图片 17" descr="timg (5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8532" y="4521895"/>
            <a:ext cx="2805830" cy="2160234"/>
          </a:xfrm>
          <a:prstGeom prst="rect">
            <a:avLst/>
          </a:prstGeom>
        </p:spPr>
      </p:pic>
      <p:pic>
        <p:nvPicPr>
          <p:cNvPr id="21" name="图片 20" descr="QQ截图2019092513210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0479" y="0"/>
            <a:ext cx="1295236" cy="2296886"/>
          </a:xfrm>
          <a:prstGeom prst="rect">
            <a:avLst/>
          </a:prstGeom>
        </p:spPr>
      </p:pic>
      <p:pic>
        <p:nvPicPr>
          <p:cNvPr id="22" name="图片 21" descr="QQ截图2019092513232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6632" y="0"/>
            <a:ext cx="1201140" cy="2388733"/>
          </a:xfrm>
          <a:prstGeom prst="rect">
            <a:avLst/>
          </a:prstGeom>
        </p:spPr>
      </p:pic>
      <p:pic>
        <p:nvPicPr>
          <p:cNvPr id="23" name="图片 22" descr="QQ截图20190925132546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5572" y="0"/>
            <a:ext cx="1286037" cy="2362200"/>
          </a:xfrm>
          <a:prstGeom prst="rect">
            <a:avLst/>
          </a:prstGeom>
        </p:spPr>
      </p:pic>
      <p:pic>
        <p:nvPicPr>
          <p:cNvPr id="25" name="图片 24" descr="QQ截图201909251339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9712" y="0"/>
            <a:ext cx="1190802" cy="237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96735368614481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8016" y="1503123"/>
            <a:ext cx="7440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0" dirty="0" smtClean="0"/>
              <a:t>花对树，</a:t>
            </a:r>
            <a:endParaRPr lang="en-US" altLang="zh-CN" sz="9000" dirty="0" smtClean="0"/>
          </a:p>
          <a:p>
            <a:r>
              <a:rPr lang="zh-CN" altLang="en-US" sz="9000" dirty="0" smtClean="0"/>
              <a:t>鸟对虫。</a:t>
            </a:r>
            <a:endParaRPr lang="zh-CN" altLang="en-US" sz="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51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7054" y="1801511"/>
            <a:ext cx="25302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 smtClean="0"/>
              <a:t>鸟</a:t>
            </a:r>
            <a:endParaRPr lang="zh-CN" altLang="en-US" sz="15000" dirty="0"/>
          </a:p>
        </p:txBody>
      </p:sp>
      <p:pic>
        <p:nvPicPr>
          <p:cNvPr id="10" name="图片 9" descr="QQ截图201909241435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126" y="1889212"/>
            <a:ext cx="2293437" cy="2671736"/>
          </a:xfrm>
          <a:prstGeom prst="rect">
            <a:avLst/>
          </a:prstGeom>
        </p:spPr>
      </p:pic>
      <p:pic>
        <p:nvPicPr>
          <p:cNvPr id="11" name="图片 10" descr="QQ截图20190924143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776" y="1933118"/>
            <a:ext cx="2747180" cy="259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-139700"/>
            <a:ext cx="12700000" cy="7137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01438" y="1180771"/>
            <a:ext cx="555903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一二三四五，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金木水火土。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天地分上下，</a:t>
            </a:r>
            <a:endParaRPr lang="en-US" altLang="zh-CN" sz="4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日月照今古。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157" y="0"/>
            <a:ext cx="1524514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27" y="1685412"/>
            <a:ext cx="252549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157" y="0"/>
            <a:ext cx="1524514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27" y="1685412"/>
            <a:ext cx="2525490" cy="2520000"/>
          </a:xfrm>
          <a:prstGeom prst="rect">
            <a:avLst/>
          </a:prstGeom>
        </p:spPr>
      </p:pic>
      <p:pic>
        <p:nvPicPr>
          <p:cNvPr id="9" name="内容占位符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8387" b="100000" l="784" r="77451">
                        <a14:backgroundMark x1="46863" y1="28387" x2="46863" y2="28387"/>
                        <a14:backgroundMark x1="56078" y1="22581" x2="56078" y2="22581"/>
                        <a14:backgroundMark x1="46667" y1="28387" x2="55490" y2="2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76" y="3339574"/>
            <a:ext cx="1553946" cy="472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2451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126" y="1653436"/>
            <a:ext cx="6588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 smtClean="0"/>
              <a:t>花对树，</a:t>
            </a:r>
            <a:endParaRPr lang="en-US" altLang="zh-CN" sz="10000" dirty="0" smtClean="0"/>
          </a:p>
          <a:p>
            <a:r>
              <a:rPr lang="zh-CN" altLang="en-US" sz="10000" dirty="0" smtClean="0"/>
              <a:t>鸟对虫。</a:t>
            </a:r>
            <a:endParaRPr lang="zh-CN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3"/>
          <p:cNvGrpSpPr/>
          <p:nvPr/>
        </p:nvGrpSpPr>
        <p:grpSpPr>
          <a:xfrm>
            <a:off x="0" y="1"/>
            <a:ext cx="12192000" cy="6843800"/>
            <a:chOff x="323528" y="228950"/>
            <a:chExt cx="8820472" cy="661535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28950"/>
              <a:ext cx="8820472" cy="66153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82910" y="702453"/>
              <a:ext cx="1358258" cy="107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山清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25"/>
          <p:cNvGrpSpPr/>
          <p:nvPr/>
        </p:nvGrpSpPr>
        <p:grpSpPr>
          <a:xfrm>
            <a:off x="0" y="2"/>
            <a:ext cx="12140843" cy="6843801"/>
            <a:chOff x="0" y="-26370"/>
            <a:chExt cx="9105632" cy="687017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6370"/>
              <a:ext cx="9105632" cy="6870171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560241"/>
              <a:ext cx="2768600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28"/>
          <p:cNvGrpSpPr/>
          <p:nvPr/>
        </p:nvGrpSpPr>
        <p:grpSpPr>
          <a:xfrm>
            <a:off x="1" y="2"/>
            <a:ext cx="12145401" cy="6843799"/>
            <a:chOff x="5273" y="-1"/>
            <a:chExt cx="9103777" cy="684380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" y="-1"/>
              <a:ext cx="9103777" cy="684380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31257" y="1268760"/>
              <a:ext cx="14072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水秀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30"/>
          <p:cNvGrpSpPr/>
          <p:nvPr/>
        </p:nvGrpSpPr>
        <p:grpSpPr>
          <a:xfrm>
            <a:off x="1" y="2"/>
            <a:ext cx="12188393" cy="6836840"/>
            <a:chOff x="1969980" y="1466401"/>
            <a:chExt cx="7171318" cy="53815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980" y="1466401"/>
              <a:ext cx="7171318" cy="538159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020985" y="4674419"/>
              <a:ext cx="1104633" cy="872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水秀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32"/>
          <p:cNvGrpSpPr/>
          <p:nvPr/>
        </p:nvGrpSpPr>
        <p:grpSpPr>
          <a:xfrm>
            <a:off x="0" y="3"/>
            <a:ext cx="12199029" cy="6843797"/>
            <a:chOff x="5273" y="-30224"/>
            <a:chExt cx="9144000" cy="687402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" y="-30224"/>
              <a:ext cx="9144000" cy="687402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600253" y="3284984"/>
              <a:ext cx="2676113" cy="111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山清水秀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34"/>
          <p:cNvGrpSpPr/>
          <p:nvPr/>
        </p:nvGrpSpPr>
        <p:grpSpPr>
          <a:xfrm>
            <a:off x="0" y="3"/>
            <a:ext cx="12199029" cy="6460961"/>
            <a:chOff x="5272" y="-14200"/>
            <a:chExt cx="9161243" cy="685800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" y="-14200"/>
              <a:ext cx="9161243" cy="685800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083040" y="930168"/>
              <a:ext cx="2681160" cy="1176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山清水秀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" name="组合 36"/>
          <p:cNvGrpSpPr/>
          <p:nvPr/>
        </p:nvGrpSpPr>
        <p:grpSpPr>
          <a:xfrm>
            <a:off x="0" y="0"/>
            <a:ext cx="12229323" cy="6851812"/>
            <a:chOff x="27992" y="-22211"/>
            <a:chExt cx="9144000" cy="687402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2" y="-22211"/>
              <a:ext cx="9144000" cy="687402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852502" y="376170"/>
              <a:ext cx="1403780" cy="111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柳绿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39"/>
          <p:cNvGrpSpPr/>
          <p:nvPr/>
        </p:nvGrpSpPr>
        <p:grpSpPr>
          <a:xfrm>
            <a:off x="1" y="3"/>
            <a:ext cx="12191999" cy="6857997"/>
            <a:chOff x="-36512" y="0"/>
            <a:chExt cx="9180512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0"/>
              <a:ext cx="9180512" cy="6858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441241" y="4797152"/>
              <a:ext cx="141370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柳绿</a:t>
              </a:r>
            </a:p>
          </p:txBody>
        </p:sp>
      </p:grpSp>
      <p:grpSp>
        <p:nvGrpSpPr>
          <p:cNvPr id="13" name="组合 42"/>
          <p:cNvGrpSpPr/>
          <p:nvPr/>
        </p:nvGrpSpPr>
        <p:grpSpPr>
          <a:xfrm>
            <a:off x="1" y="0"/>
            <a:ext cx="12282900" cy="6858000"/>
            <a:chOff x="-36512" y="-30224"/>
            <a:chExt cx="9248688" cy="6888224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-30224"/>
              <a:ext cx="9248688" cy="688822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2452" y="3645024"/>
              <a:ext cx="1413659" cy="111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桃红</a:t>
              </a:r>
            </a:p>
          </p:txBody>
        </p:sp>
      </p:grpSp>
      <p:grpSp>
        <p:nvGrpSpPr>
          <p:cNvPr id="14" name="组合 48"/>
          <p:cNvGrpSpPr/>
          <p:nvPr/>
        </p:nvGrpSpPr>
        <p:grpSpPr>
          <a:xfrm>
            <a:off x="0" y="4"/>
            <a:ext cx="12282899" cy="6857997"/>
            <a:chOff x="-43253" y="-30221"/>
            <a:chExt cx="9255428" cy="6888221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253" y="-30221"/>
              <a:ext cx="9255428" cy="688822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070424" y="1851584"/>
              <a:ext cx="1414689" cy="111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桃红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55"/>
          <p:cNvGrpSpPr/>
          <p:nvPr/>
        </p:nvGrpSpPr>
        <p:grpSpPr>
          <a:xfrm>
            <a:off x="9" y="4"/>
            <a:ext cx="12282891" cy="6857993"/>
            <a:chOff x="7" y="-13462"/>
            <a:chExt cx="9212168" cy="6871460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" y="-13462"/>
              <a:ext cx="9212168" cy="687146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2452" y="4077072"/>
              <a:ext cx="2677656" cy="1110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柳绿桃红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58"/>
          <p:cNvGrpSpPr/>
          <p:nvPr/>
        </p:nvGrpSpPr>
        <p:grpSpPr>
          <a:xfrm>
            <a:off x="0" y="0"/>
            <a:ext cx="12282902" cy="6858000"/>
            <a:chOff x="1110" y="2"/>
            <a:chExt cx="9211066" cy="684683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" y="2"/>
              <a:ext cx="9211066" cy="6846830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5138531" y="530289"/>
              <a:ext cx="26773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柳绿桃红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3" name="纯音乐 - 大地之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22960" y="613813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9814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923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20688"/>
            <a:ext cx="4992555" cy="244827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620688"/>
            <a:ext cx="4992555" cy="24482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3356992"/>
            <a:ext cx="4992555" cy="24482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356993"/>
            <a:ext cx="4992555" cy="2460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817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2700"/>
            <a:ext cx="12217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7901" y="1988840"/>
            <a:ext cx="90426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山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</a:t>
            </a:r>
            <a:r>
              <a:rPr lang="zh-CN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山清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</a:t>
            </a:r>
            <a:r>
              <a:rPr lang="zh-CN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水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</a:t>
            </a:r>
            <a:r>
              <a:rPr lang="zh-CN" altLang="zh-CN" sz="5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水秀</a:t>
            </a:r>
            <a:endParaRPr lang="en-US" altLang="zh-CN" sz="5400" dirty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  <a:p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  <a:p>
            <a:r>
              <a:rPr lang="zh-CN" altLang="zh-CN" sz="5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柳</a:t>
            </a:r>
            <a:r>
              <a:rPr lang="en-US" altLang="zh-CN" sz="5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</a:t>
            </a:r>
            <a:r>
              <a:rPr lang="zh-CN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柳绿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</a:t>
            </a:r>
            <a:r>
              <a:rPr lang="zh-CN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桃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</a:t>
            </a:r>
            <a:r>
              <a:rPr lang="zh-CN" altLang="zh-CN" sz="5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桃红</a:t>
            </a:r>
            <a:endParaRPr lang="en-US" altLang="zh-CN" sz="5400" dirty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  <a:p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</a:t>
            </a:r>
          </a:p>
          <a:p>
            <a:r>
              <a:rPr lang="zh-CN" altLang="zh-CN" sz="5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山清水秀</a:t>
            </a:r>
            <a:r>
              <a:rPr lang="en-US" altLang="zh-CN" sz="5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</a:t>
            </a:r>
            <a:r>
              <a:rPr lang="zh-CN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柳绿</a:t>
            </a:r>
            <a:r>
              <a:rPr lang="zh-CN" altLang="zh-CN" sz="5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桃红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399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3000" y="0"/>
            <a:ext cx="17145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6558" y="1265129"/>
            <a:ext cx="6576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0" dirty="0" smtClean="0"/>
              <a:t>山清对水秀，</a:t>
            </a:r>
            <a:endParaRPr lang="en-US" altLang="zh-CN" sz="7000" dirty="0" smtClean="0"/>
          </a:p>
          <a:p>
            <a:r>
              <a:rPr lang="zh-CN" altLang="en-US" sz="7000" dirty="0" smtClean="0"/>
              <a:t>柳绿对桃红。</a:t>
            </a:r>
            <a:endParaRPr lang="zh-CN" alt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923a12b838a4_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4" y="-538620"/>
            <a:ext cx="10434182" cy="8073662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2925305" y="728380"/>
            <a:ext cx="5146675" cy="5734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  <a:t>对韵歌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  <a:t>云对雨，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  <a:t>雪对风。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  <a:t>花对树，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  <a:t>鸟对虫。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  <a:t>山清对水秀，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/>
                <a:ea typeface="楷体"/>
                <a:cs typeface="楷体"/>
              </a:rPr>
              <a:t>柳绿对桃红。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80" y="983954"/>
            <a:ext cx="2525490" cy="252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36667" cy="6711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127" y="892884"/>
            <a:ext cx="5766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9600" dirty="0" smtClean="0">
                <a:latin typeface="楷体" pitchFamily="49" charset="-122"/>
                <a:ea typeface="楷体" pitchFamily="49" charset="-122"/>
              </a:rPr>
              <a:t>对韵歌</a:t>
            </a:r>
            <a:endParaRPr lang="zh-CN" altLang="en-US" sz="96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923a12b838a4_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4" y="-538620"/>
            <a:ext cx="10434182" cy="8073662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2925305" y="728380"/>
            <a:ext cx="5146675" cy="5734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  <a:t>对韵歌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  <a:t>云对雨，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  <a:t>雪对风。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  <a:t>花对树，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  <a:t>鸟对虫。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  <a:t>山清对水秀，</a:t>
            </a:r>
            <a:b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</a:b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/>
                <a:ea typeface="楷体"/>
                <a:cs typeface="楷体"/>
              </a:rPr>
              <a:t>柳绿对桃红。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006659" y="1929008"/>
            <a:ext cx="221249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000" b="1" dirty="0">
                <a:solidFill>
                  <a:schemeClr val="accent2"/>
                </a:solidFill>
                <a:latin typeface="楷体"/>
                <a:ea typeface="楷体"/>
                <a:cs typeface="楷体"/>
              </a:rPr>
              <a:t>云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890" y="2021830"/>
            <a:ext cx="2549189" cy="21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8380580" y="1493538"/>
            <a:ext cx="249459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ea"/>
                <a:ea typeface="+mn-ea"/>
              </a:rPr>
              <a:t>云</a:t>
            </a:r>
            <a:endParaRPr lang="zh-CN" altLang="en-US" sz="1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ea"/>
              <a:ea typeface="+mn-ea"/>
            </a:endParaRPr>
          </a:p>
        </p:txBody>
      </p:sp>
      <p:pic>
        <p:nvPicPr>
          <p:cNvPr id="6" name="图片 5" descr="u=3909118333,1510540768&amp;fm=26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0" y="1497764"/>
            <a:ext cx="5187278" cy="34651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276" b="47276"/>
          <a:stretch>
            <a:fillRect/>
          </a:stretch>
        </p:blipFill>
        <p:spPr>
          <a:xfrm>
            <a:off x="2037041" y="2365376"/>
            <a:ext cx="4080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1" t="12431" r="30278" b="30278"/>
          <a:stretch>
            <a:fillRect/>
          </a:stretch>
        </p:blipFill>
        <p:spPr>
          <a:xfrm>
            <a:off x="2037041" y="4526976"/>
            <a:ext cx="4080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内容占位符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41" y="203776"/>
            <a:ext cx="4080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7095067" y="693778"/>
            <a:ext cx="2853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白云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95067" y="2855378"/>
            <a:ext cx="2853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彩云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95067" y="5016978"/>
            <a:ext cx="2853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乌云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45" y="507424"/>
            <a:ext cx="10377313" cy="5843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312" y="0"/>
            <a:ext cx="12342312" cy="6858000"/>
          </a:xfrm>
          <a:prstGeom prst="rect">
            <a:avLst/>
          </a:prstGeom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187413" y="339943"/>
            <a:ext cx="18288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0" b="1" dirty="0">
                <a:solidFill>
                  <a:schemeClr val="accent2"/>
                </a:solidFill>
                <a:latin typeface="楷体"/>
                <a:ea typeface="楷体"/>
                <a:cs typeface="楷体"/>
              </a:rPr>
              <a:t>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64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64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6432_1"/>
  <p:tag name="KSO_WM_TEMPLATE_CATEGORY" val="custom"/>
  <p:tag name="KSO_WM_TEMPLATE_INDEX" val="20177135"/>
  <p:tag name="KSO_WM_TEMPLATE_SUBCATEGORY" val="combine"/>
  <p:tag name="KSO_WM_TEMPLATE_THUMBS_INDEX" val="1、5、12、17、18、22、23、28、29、37、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76432_1"/>
  <p:tag name="KSO_WM_TEMPLATE_CATEGORY" val="custom"/>
  <p:tag name="KSO_WM_TEMPLATE_INDEX" val="20176432"/>
  <p:tag name="KSO_WM_SLIDE_ID" val="custom20177135_1"/>
  <p:tag name="KSO_WM_SLIDE_INDEX" val="1"/>
  <p:tag name="KSO_WM_TEMPLATE_SUBCATEGORY" val="combine"/>
  <p:tag name="KSO_WM_TEMPLATE_THUMBS_INDEX" val="1、5、12、17、18、22、23、28、29、37、"/>
  <p:tag name="KSO_WM_DIAGRAM_GROUP_CODE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76432_1"/>
  <p:tag name="KSO_WM_TEMPLATE_CATEGORY" val="custom"/>
  <p:tag name="KSO_WM_TEMPLATE_INDEX" val="20176432"/>
  <p:tag name="KSO_WM_SLIDE_ID" val="custom20177135_1"/>
  <p:tag name="KSO_WM_SLIDE_INDEX" val="1"/>
  <p:tag name="KSO_WM_TEMPLATE_SUBCATEGORY" val="combine"/>
  <p:tag name="KSO_WM_TEMPLATE_THUMBS_INDEX" val="1、5、12、17、18、22、23、28、29、37、"/>
  <p:tag name="KSO_WM_DIAGRAM_GROUP_CODE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64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64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64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76432_1"/>
  <p:tag name="KSO_WM_TEMPLATE_CATEGORY" val="custom"/>
  <p:tag name="KSO_WM_TEMPLATE_INDEX" val="20176432"/>
  <p:tag name="KSO_WM_SLIDE_ID" val="custom20177135_1"/>
  <p:tag name="KSO_WM_SLIDE_INDEX" val="1"/>
  <p:tag name="KSO_WM_TEMPLATE_SUBCATEGORY" val="combine"/>
  <p:tag name="KSO_WM_TEMPLATE_THUMBS_INDEX" val="1、5、12、17、18、22、23、28、29、37、"/>
  <p:tag name="KSO_WM_DIAGRAM_GROUP_CODE" val="-1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8F8F8F"/>
      </a:dk2>
      <a:lt2>
        <a:srgbClr val="E7E6E6"/>
      </a:lt2>
      <a:accent1>
        <a:srgbClr val="000000"/>
      </a:accent1>
      <a:accent2>
        <a:srgbClr val="FFFF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123</Words>
  <Application>Microsoft Office PowerPoint</Application>
  <PresentationFormat>自定义</PresentationFormat>
  <Paragraphs>50</Paragraphs>
  <Slides>28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风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zcxx3032</cp:lastModifiedBy>
  <cp:revision>85</cp:revision>
  <dcterms:created xsi:type="dcterms:W3CDTF">2017-09-17T11:50:25Z</dcterms:created>
  <dcterms:modified xsi:type="dcterms:W3CDTF">2019-09-25T05:43:36Z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