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319" r:id="rId4"/>
    <p:sldId id="320" r:id="rId5"/>
    <p:sldId id="321" r:id="rId6"/>
    <p:sldId id="32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598" autoAdjust="0"/>
  </p:normalViewPr>
  <p:slideViewPr>
    <p:cSldViewPr snapToGrid="0">
      <p:cViewPr varScale="1">
        <p:scale>
          <a:sx n="104" d="100"/>
          <a:sy n="104" d="100"/>
        </p:scale>
        <p:origin x="-7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FBFE6C3-3652-4BE0-95F7-787BF2C6F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CAE3811-FB09-452B-8728-3B46601F8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2EDD936-9580-4D8B-9CC9-39552B16B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ABE5A-C34E-4D7D-9C70-3BDE93CED5C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08615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9990614-B37F-4975-8497-81D167135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1FDF22A-D81C-4ECF-AFEF-4772A29B4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C0FA325-7673-4871-AAA3-94D9930C1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38982-FC5A-4C6A-874D-581A0DB58D4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2674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DC12A9D-6EA1-495E-BC03-8F5448AAB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97517D6-1678-4245-B8B2-C4ED4F4076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50983A4-10F9-49E2-B77E-B9D72EC0D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3F665-8E1C-47B1-9A95-69D28CC3866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24312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5B076B1-413C-4102-890D-B9FCD8D12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F9DA3DF-84C8-4DA6-A099-170F9BB6C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FCA9E07-E89D-47E5-AFE3-3E7BC0CE8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0ADAC-44E0-4087-ABE8-01599FC9492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28709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CE36F79-FF93-4F0D-B154-DA2B290BB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E77EB31-0915-4CFB-8B8E-FDC222E52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3EF8E41-E8CE-4C8B-B419-53D6FA357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C5CBC-3F20-4D1F-96B4-0F8C5123310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90807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21AEAC9-07B2-423F-AB16-6BF3D67F50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35C537F-2CA8-4DBC-B9B0-3BEA458331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6BEFD73-957C-4DD8-B44F-26AB423AB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4E8DE-C36D-4E51-90E4-456F6507FAE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2638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C770E14-3E3F-401C-A66C-AFCD241B6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8212BA2-1CE3-42EB-A468-EF4831F3F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C76F98-C12A-4C3B-A2AE-9097262F4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3944B-7630-4109-92EB-9FBA962A85F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335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76D3E8AD-4D25-472A-A1D2-5C2972888F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BF22801-1553-4726-925E-C4A449113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925B51A-9AA7-4229-842A-3E4E2838A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A7694-18A3-4D0B-991F-4A2B1209316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673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6FBF364-E78B-4544-96CA-8F874808FC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DF0B34D-5895-4758-8E45-625FB13DE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9927266-F881-4338-8D9A-E678238B8C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BC86D-519A-487E-95C2-FC45561C50F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7446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D1C8D3C-BA47-411D-823E-89FE894E2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E84E246-C615-40A0-BFAA-BAC89C98C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0CF0FAF-BB17-4BAA-8212-AEF17EFD79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4D572-51DF-4A4E-A645-C4D71C225A0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73977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5930464-4476-487C-AEA8-AD6B5FF91B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1061856-83D8-4F24-BB5B-2F2F154BB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F51A36A-CE39-41B0-859F-182A419BD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3CA10-099E-4C62-A11A-ADE2E9304EB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58884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1128A2-A073-4538-A6E9-9A2A36586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4B0584-E5B1-4E50-A665-8B7F66817C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C80EF6-6241-473C-BB2B-A44F4E373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04259-C6B2-407F-8CA9-7406D875EA6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6296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>
            <a:lum/>
          </a:blip>
          <a:srcRect/>
          <a:stretch>
            <a:fillRect l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3376FDB3-E6D6-4F9E-B690-73FED0AD8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563B8BE-D8B6-4A5A-A5B1-F8ABF758F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28A4AB4-C354-4644-97A6-ACC3172C57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base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5E42B017-44ED-4BA1-9F8A-48E38C0AA8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F92167E-A594-4DA8-A93F-70D9FD7261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 b="0">
                <a:solidFill>
                  <a:schemeClr val="tx1"/>
                </a:solidFill>
              </a:defRPr>
            </a:lvl1pPr>
          </a:lstStyle>
          <a:p>
            <a:fld id="{630C7F4F-3DCF-4895-AF5C-52F8050EE35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00092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F:\&#12298;&#23567;&#34434;&#34433;&#25644;&#31859;&#31890;&#12299;\07-2&#12298;&#23567;&#34434;&#34433;&#25644;&#31859;&#31890;&#12299;&#20276;&#22863;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F:\&#12298;&#23567;&#34434;&#34433;&#25644;&#31859;&#31890;&#12299;\07-2&#12298;&#23567;&#34434;&#34433;&#25644;&#31859;&#31890;&#12299;&#28436;&#21809;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audio" Target="file:///F:\&#12298;&#23567;&#34434;&#34433;&#25644;&#31859;&#31890;&#12299;\07-2&#12298;&#23567;&#34434;&#34433;&#25644;&#31859;&#31890;&#12299;&#20276;&#22863;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F:\&#12298;&#23567;&#34434;&#34433;&#25644;&#31859;&#31890;&#12299;\07-2&#12298;&#23567;&#34434;&#34433;&#25644;&#31859;&#31890;&#12299;&#28436;&#21809;.mp3" TargetMode="Externa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7-2《小蚂蚁搬米粒》伴奏">
            <a:hlinkClick r:id="" action="ppaction://media"/>
            <a:extLst>
              <a:ext uri="{FF2B5EF4-FFF2-40B4-BE49-F238E27FC236}">
                <a16:creationId xmlns:a16="http://schemas.microsoft.com/office/drawing/2014/main" xmlns="" id="{CA00B719-AF3D-4183-B354-CFA71E4701A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816667" y="1932773"/>
            <a:ext cx="487363" cy="4873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A31AA14-3BEB-47DE-A5F9-B1A5813566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779" y="3780149"/>
            <a:ext cx="1863138" cy="1776952"/>
          </a:xfrm>
          <a:prstGeom prst="rect">
            <a:avLst/>
          </a:prstGeom>
        </p:spPr>
      </p:pic>
      <p:pic>
        <p:nvPicPr>
          <p:cNvPr id="5" name="07-2《小蚂蚁搬米粒》伴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864353" y="163423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8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4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46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71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83B92620-8EB3-4263-8A21-62F30A532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2801" y="188914"/>
            <a:ext cx="574675" cy="720725"/>
          </a:xfrm>
          <a:prstGeom prst="ellipse">
            <a:avLst/>
          </a:prstGeom>
          <a:solidFill>
            <a:schemeClr val="bg1">
              <a:alpha val="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17411" name="Oval 72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5ADB2AA-FB90-43A5-A335-3657AF4BF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1214" y="190500"/>
            <a:ext cx="574675" cy="647700"/>
          </a:xfrm>
          <a:prstGeom prst="ellipse">
            <a:avLst/>
          </a:prstGeom>
          <a:solidFill>
            <a:schemeClr val="bg1">
              <a:alpha val="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17412" name="Oval 73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xmlns="" id="{D73C352A-F3E8-4CE1-A09A-E3AC23DBF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5813" y="117475"/>
            <a:ext cx="576262" cy="719138"/>
          </a:xfrm>
          <a:prstGeom prst="ellipse">
            <a:avLst/>
          </a:prstGeom>
          <a:solidFill>
            <a:schemeClr val="bg1">
              <a:alpha val="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grpSp>
        <p:nvGrpSpPr>
          <p:cNvPr id="17427" name="Group 36">
            <a:extLst>
              <a:ext uri="{FF2B5EF4-FFF2-40B4-BE49-F238E27FC236}">
                <a16:creationId xmlns:a16="http://schemas.microsoft.com/office/drawing/2014/main" xmlns="" id="{AC665A36-6EE6-4EDE-85F2-DC54B7C6DEC9}"/>
              </a:ext>
            </a:extLst>
          </p:cNvPr>
          <p:cNvGrpSpPr>
            <a:grpSpLocks/>
          </p:cNvGrpSpPr>
          <p:nvPr/>
        </p:nvGrpSpPr>
        <p:grpSpPr bwMode="auto">
          <a:xfrm>
            <a:off x="4109839" y="254000"/>
            <a:ext cx="3816350" cy="698500"/>
            <a:chOff x="0" y="0"/>
            <a:chExt cx="3594" cy="577"/>
          </a:xfrm>
        </p:grpSpPr>
        <p:sp>
          <p:nvSpPr>
            <p:cNvPr id="17458" name="WordArt 37">
              <a:extLst>
                <a:ext uri="{FF2B5EF4-FFF2-40B4-BE49-F238E27FC236}">
                  <a16:creationId xmlns:a16="http://schemas.microsoft.com/office/drawing/2014/main" xmlns="" id="{06AB92B9-F27A-4FFE-876B-C8FE290CF3D4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0" y="137"/>
              <a:ext cx="555" cy="4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kern="10" dirty="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方正卡通简体"/>
                  <a:ea typeface="宋体" panose="02010600030101010101" pitchFamily="2" charset="-122"/>
                </a:rPr>
                <a:t>小</a:t>
              </a:r>
            </a:p>
          </p:txBody>
        </p:sp>
        <p:sp>
          <p:nvSpPr>
            <p:cNvPr id="17459" name="WordArt 38">
              <a:extLst>
                <a:ext uri="{FF2B5EF4-FFF2-40B4-BE49-F238E27FC236}">
                  <a16:creationId xmlns:a16="http://schemas.microsoft.com/office/drawing/2014/main" xmlns="" id="{BF6869BA-8A54-412A-996C-1570CAAF83C3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624" y="46"/>
              <a:ext cx="555" cy="4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kern="10" dirty="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方正卡通简体"/>
                  <a:ea typeface="宋体" panose="02010600030101010101" pitchFamily="2" charset="-122"/>
                </a:rPr>
                <a:t>蚂</a:t>
              </a:r>
            </a:p>
          </p:txBody>
        </p:sp>
        <p:sp>
          <p:nvSpPr>
            <p:cNvPr id="17460" name="WordArt 39">
              <a:extLst>
                <a:ext uri="{FF2B5EF4-FFF2-40B4-BE49-F238E27FC236}">
                  <a16:creationId xmlns:a16="http://schemas.microsoft.com/office/drawing/2014/main" xmlns="" id="{00E271DB-BC5E-48B8-89B4-72C238201B5E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270" y="0"/>
              <a:ext cx="555" cy="4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kern="10" dirty="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方正卡通简体"/>
                  <a:ea typeface="宋体" panose="02010600030101010101" pitchFamily="2" charset="-122"/>
                </a:rPr>
                <a:t>蚁</a:t>
              </a:r>
            </a:p>
          </p:txBody>
        </p:sp>
        <p:sp>
          <p:nvSpPr>
            <p:cNvPr id="17461" name="WordArt 40">
              <a:extLst>
                <a:ext uri="{FF2B5EF4-FFF2-40B4-BE49-F238E27FC236}">
                  <a16:creationId xmlns:a16="http://schemas.microsoft.com/office/drawing/2014/main" xmlns="" id="{80BFE7BC-02DC-479B-A947-B893003B9B0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860" y="0"/>
              <a:ext cx="555" cy="4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kern="10" dirty="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方正卡通简体"/>
                  <a:ea typeface="宋体" panose="02010600030101010101" pitchFamily="2" charset="-122"/>
                </a:rPr>
                <a:t>搬</a:t>
              </a:r>
            </a:p>
          </p:txBody>
        </p:sp>
        <p:sp>
          <p:nvSpPr>
            <p:cNvPr id="17462" name="WordArt 41">
              <a:extLst>
                <a:ext uri="{FF2B5EF4-FFF2-40B4-BE49-F238E27FC236}">
                  <a16:creationId xmlns:a16="http://schemas.microsoft.com/office/drawing/2014/main" xmlns="" id="{A8868CAC-5AA0-458B-B34B-D5E189DD817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2449" y="14"/>
              <a:ext cx="555" cy="4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kern="10" dirty="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方正卡通简体"/>
                  <a:ea typeface="宋体" panose="02010600030101010101" pitchFamily="2" charset="-122"/>
                </a:rPr>
                <a:t>米</a:t>
              </a:r>
            </a:p>
          </p:txBody>
        </p:sp>
        <p:sp>
          <p:nvSpPr>
            <p:cNvPr id="17463" name="WordArt 42">
              <a:extLst>
                <a:ext uri="{FF2B5EF4-FFF2-40B4-BE49-F238E27FC236}">
                  <a16:creationId xmlns:a16="http://schemas.microsoft.com/office/drawing/2014/main" xmlns="" id="{5A7EB71D-698E-4D7E-8ABB-5FF4B5FD9425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3039" y="91"/>
              <a:ext cx="555" cy="4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kern="10" dirty="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方正卡通简体"/>
                  <a:ea typeface="宋体" panose="02010600030101010101" pitchFamily="2" charset="-122"/>
                </a:rPr>
                <a:t>粒</a:t>
              </a:r>
            </a:p>
          </p:txBody>
        </p:sp>
      </p:grpSp>
      <p:pic>
        <p:nvPicPr>
          <p:cNvPr id="17429" name="Picture 44" descr="小蚂蚁">
            <a:extLst>
              <a:ext uri="{FF2B5EF4-FFF2-40B4-BE49-F238E27FC236}">
                <a16:creationId xmlns:a16="http://schemas.microsoft.com/office/drawing/2014/main" xmlns="" id="{402F13E1-1A8C-4E62-B9FF-2B5062C40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580" y="676277"/>
            <a:ext cx="9176995" cy="503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1" name="Rectangle 46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A678099C-0B84-41E4-836A-5FE335C71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0414" y="5983288"/>
            <a:ext cx="504825" cy="576262"/>
          </a:xfrm>
          <a:prstGeom prst="rect">
            <a:avLst/>
          </a:prstGeom>
          <a:solidFill>
            <a:schemeClr val="accent1">
              <a:alpha val="117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74" name="AutoShape 3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4CDBB55D-8FB4-4576-BD37-5E8FCDB4D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1800" y="3141663"/>
            <a:ext cx="76200" cy="533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 b="0">
              <a:solidFill>
                <a:srgbClr val="000000"/>
              </a:solidFill>
            </a:endParaRPr>
          </a:p>
        </p:txBody>
      </p:sp>
      <p:sp>
        <p:nvSpPr>
          <p:cNvPr id="96" name="AutoShape 34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160B622A-242D-4D73-B939-C7FF4BEB7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0" y="3124200"/>
            <a:ext cx="71438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t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66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1800" b="0">
              <a:solidFill>
                <a:srgbClr val="000000"/>
              </a:solidFill>
            </a:endParaRPr>
          </a:p>
        </p:txBody>
      </p:sp>
      <p:pic>
        <p:nvPicPr>
          <p:cNvPr id="6" name="07-2《小蚂蚁搬米粒》演唱">
            <a:hlinkClick r:id="" action="ppaction://media"/>
            <a:extLst>
              <a:ext uri="{FF2B5EF4-FFF2-40B4-BE49-F238E27FC236}">
                <a16:creationId xmlns:a16="http://schemas.microsoft.com/office/drawing/2014/main" xmlns="" id="{75307CA3-B960-41A9-885C-36D5848D3D5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120188" y="188914"/>
            <a:ext cx="487363" cy="487363"/>
          </a:xfrm>
          <a:prstGeom prst="rect">
            <a:avLst/>
          </a:prstGeom>
        </p:spPr>
      </p:pic>
      <p:pic>
        <p:nvPicPr>
          <p:cNvPr id="17" name="07-2《小蚂蚁搬米粒》演唱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9716609" y="284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31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4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445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96" grpId="0" animBg="1" autoUpdateAnimBg="0"/>
      <p:bldP spid="96" grpId="1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4" descr="小蚂蚁">
            <a:extLst>
              <a:ext uri="{FF2B5EF4-FFF2-40B4-BE49-F238E27FC236}">
                <a16:creationId xmlns:a16="http://schemas.microsoft.com/office/drawing/2014/main" xmlns="" id="{86F095DE-8290-4005-9E87-64A63D803C9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612" t="51672" r="-698" b="21739"/>
          <a:stretch/>
        </p:blipFill>
        <p:spPr bwMode="auto">
          <a:xfrm>
            <a:off x="-301660" y="1929707"/>
            <a:ext cx="11660958" cy="25763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Picture 44" descr="小蚂蚁">
            <a:extLst>
              <a:ext uri="{FF2B5EF4-FFF2-40B4-BE49-F238E27FC236}">
                <a16:creationId xmlns:a16="http://schemas.microsoft.com/office/drawing/2014/main" xmlns="" id="{86F095DE-8290-4005-9E87-64A63D803C9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485" b="79431"/>
          <a:stretch/>
        </p:blipFill>
        <p:spPr bwMode="auto">
          <a:xfrm>
            <a:off x="160256" y="609050"/>
            <a:ext cx="2787742" cy="1556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FF67C88-1E55-4DE0-8648-E5E912DA2C47}"/>
              </a:ext>
            </a:extLst>
          </p:cNvPr>
          <p:cNvSpPr/>
          <p:nvPr/>
        </p:nvSpPr>
        <p:spPr bwMode="auto">
          <a:xfrm>
            <a:off x="9582347" y="1061988"/>
            <a:ext cx="1065229" cy="6504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DE7D7A4F-97C6-45BA-B700-0931E8639F11}"/>
              </a:ext>
            </a:extLst>
          </p:cNvPr>
          <p:cNvSpPr/>
          <p:nvPr/>
        </p:nvSpPr>
        <p:spPr>
          <a:xfrm>
            <a:off x="7816156" y="4549098"/>
            <a:ext cx="30529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xmlns="" val="37327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小蚂蚁">
            <a:extLst>
              <a:ext uri="{FF2B5EF4-FFF2-40B4-BE49-F238E27FC236}">
                <a16:creationId xmlns:a16="http://schemas.microsoft.com/office/drawing/2014/main" xmlns="" id="{69EB6D73-F45B-47AC-A3EE-A9223BB308A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485" b="79431"/>
          <a:stretch/>
        </p:blipFill>
        <p:spPr bwMode="auto">
          <a:xfrm>
            <a:off x="103695" y="241404"/>
            <a:ext cx="2787742" cy="1556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4" descr="小蚂蚁">
            <a:extLst>
              <a:ext uri="{FF2B5EF4-FFF2-40B4-BE49-F238E27FC236}">
                <a16:creationId xmlns:a16="http://schemas.microsoft.com/office/drawing/2014/main" xmlns="" id="{86F095DE-8290-4005-9E87-64A63D803C9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85" b="46070"/>
          <a:stretch/>
        </p:blipFill>
        <p:spPr bwMode="auto">
          <a:xfrm>
            <a:off x="338570" y="1517675"/>
            <a:ext cx="10294863" cy="1911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95A3193-0981-45A0-8666-8AE0CCC1721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161"/>
          <a:stretch/>
        </p:blipFill>
        <p:spPr bwMode="auto">
          <a:xfrm>
            <a:off x="254524" y="3306450"/>
            <a:ext cx="10567447" cy="1715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BDFC69C-54D6-4781-9B32-F1EA159F5518}"/>
              </a:ext>
            </a:extLst>
          </p:cNvPr>
          <p:cNvSpPr/>
          <p:nvPr/>
        </p:nvSpPr>
        <p:spPr bwMode="auto">
          <a:xfrm>
            <a:off x="8314443" y="1631897"/>
            <a:ext cx="2187016" cy="762511"/>
          </a:xfrm>
          <a:prstGeom prst="rect">
            <a:avLst/>
          </a:prstGeom>
          <a:solidFill>
            <a:srgbClr val="FF0000">
              <a:alpha val="1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5073093-712D-4A41-AE90-12F25A9CB9D4}"/>
              </a:ext>
            </a:extLst>
          </p:cNvPr>
          <p:cNvSpPr/>
          <p:nvPr/>
        </p:nvSpPr>
        <p:spPr bwMode="auto">
          <a:xfrm>
            <a:off x="8333295" y="3521871"/>
            <a:ext cx="2300137" cy="762511"/>
          </a:xfrm>
          <a:prstGeom prst="rect">
            <a:avLst/>
          </a:prstGeom>
          <a:solidFill>
            <a:srgbClr val="00B05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4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小蚂蚁">
            <a:extLst>
              <a:ext uri="{FF2B5EF4-FFF2-40B4-BE49-F238E27FC236}">
                <a16:creationId xmlns:a16="http://schemas.microsoft.com/office/drawing/2014/main" xmlns="" id="{6CD94E45-045E-4852-B19B-666737CCA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454" y="772963"/>
            <a:ext cx="9497136" cy="503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6">
            <a:extLst>
              <a:ext uri="{FF2B5EF4-FFF2-40B4-BE49-F238E27FC236}">
                <a16:creationId xmlns:a16="http://schemas.microsoft.com/office/drawing/2014/main" xmlns="" id="{E694E243-B3FC-4734-AC8E-06750C623EDE}"/>
              </a:ext>
            </a:extLst>
          </p:cNvPr>
          <p:cNvGrpSpPr>
            <a:grpSpLocks/>
          </p:cNvGrpSpPr>
          <p:nvPr/>
        </p:nvGrpSpPr>
        <p:grpSpPr bwMode="auto">
          <a:xfrm>
            <a:off x="4109838" y="254000"/>
            <a:ext cx="4044347" cy="698500"/>
            <a:chOff x="0" y="0"/>
            <a:chExt cx="3594" cy="577"/>
          </a:xfrm>
        </p:grpSpPr>
        <p:sp>
          <p:nvSpPr>
            <p:cNvPr id="6" name="WordArt 37">
              <a:extLst>
                <a:ext uri="{FF2B5EF4-FFF2-40B4-BE49-F238E27FC236}">
                  <a16:creationId xmlns:a16="http://schemas.microsoft.com/office/drawing/2014/main" xmlns="" id="{DB9CC78D-D0BC-4B7E-B57A-66EDE31B81CE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0" y="137"/>
              <a:ext cx="555" cy="4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kern="10" dirty="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方正卡通简体"/>
                  <a:ea typeface="宋体" panose="02010600030101010101" pitchFamily="2" charset="-122"/>
                </a:rPr>
                <a:t>小</a:t>
              </a:r>
            </a:p>
          </p:txBody>
        </p:sp>
        <p:sp>
          <p:nvSpPr>
            <p:cNvPr id="7" name="WordArt 38">
              <a:extLst>
                <a:ext uri="{FF2B5EF4-FFF2-40B4-BE49-F238E27FC236}">
                  <a16:creationId xmlns:a16="http://schemas.microsoft.com/office/drawing/2014/main" xmlns="" id="{F289B1E6-1558-40D1-86FD-AA7762620A9B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624" y="46"/>
              <a:ext cx="555" cy="4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kern="10" dirty="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方正卡通简体"/>
                  <a:ea typeface="宋体" panose="02010600030101010101" pitchFamily="2" charset="-122"/>
                </a:rPr>
                <a:t>蚂</a:t>
              </a:r>
            </a:p>
          </p:txBody>
        </p:sp>
        <p:sp>
          <p:nvSpPr>
            <p:cNvPr id="8" name="WordArt 39">
              <a:extLst>
                <a:ext uri="{FF2B5EF4-FFF2-40B4-BE49-F238E27FC236}">
                  <a16:creationId xmlns:a16="http://schemas.microsoft.com/office/drawing/2014/main" xmlns="" id="{1342F9D1-D2A2-42C2-97D0-A0CC66751426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270" y="0"/>
              <a:ext cx="555" cy="4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kern="10" dirty="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方正卡通简体"/>
                  <a:ea typeface="宋体" panose="02010600030101010101" pitchFamily="2" charset="-122"/>
                </a:rPr>
                <a:t>蚁</a:t>
              </a:r>
            </a:p>
          </p:txBody>
        </p:sp>
        <p:sp>
          <p:nvSpPr>
            <p:cNvPr id="9" name="WordArt 40">
              <a:extLst>
                <a:ext uri="{FF2B5EF4-FFF2-40B4-BE49-F238E27FC236}">
                  <a16:creationId xmlns:a16="http://schemas.microsoft.com/office/drawing/2014/main" xmlns="" id="{84B6F8AD-831F-4BD3-88FB-B9A290541E0E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1860" y="0"/>
              <a:ext cx="555" cy="4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kern="10" dirty="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方正卡通简体"/>
                  <a:ea typeface="宋体" panose="02010600030101010101" pitchFamily="2" charset="-122"/>
                </a:rPr>
                <a:t>搬</a:t>
              </a:r>
            </a:p>
          </p:txBody>
        </p:sp>
        <p:sp>
          <p:nvSpPr>
            <p:cNvPr id="10" name="WordArt 41">
              <a:extLst>
                <a:ext uri="{FF2B5EF4-FFF2-40B4-BE49-F238E27FC236}">
                  <a16:creationId xmlns:a16="http://schemas.microsoft.com/office/drawing/2014/main" xmlns="" id="{D270981D-66EE-4E0C-85BF-7628B8348CAE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2449" y="14"/>
              <a:ext cx="555" cy="4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kern="10" dirty="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方正卡通简体"/>
                  <a:ea typeface="宋体" panose="02010600030101010101" pitchFamily="2" charset="-122"/>
                </a:rPr>
                <a:t>米</a:t>
              </a:r>
            </a:p>
          </p:txBody>
        </p:sp>
        <p:sp>
          <p:nvSpPr>
            <p:cNvPr id="11" name="WordArt 42">
              <a:extLst>
                <a:ext uri="{FF2B5EF4-FFF2-40B4-BE49-F238E27FC236}">
                  <a16:creationId xmlns:a16="http://schemas.microsoft.com/office/drawing/2014/main" xmlns="" id="{CBAB4716-85FC-4A35-A0C6-CC2B41EFC0AF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3039" y="91"/>
              <a:ext cx="555" cy="4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t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kern="10" dirty="0"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方正卡通简体"/>
                  <a:ea typeface="宋体" panose="02010600030101010101" pitchFamily="2" charset="-122"/>
                </a:rPr>
                <a:t>粒</a:t>
              </a:r>
            </a:p>
          </p:txBody>
        </p:sp>
      </p:grpSp>
      <p:pic>
        <p:nvPicPr>
          <p:cNvPr id="12" name="07-2《小蚂蚁搬米粒》演唱">
            <a:hlinkClick r:id="" action="ppaction://media"/>
            <a:extLst>
              <a:ext uri="{FF2B5EF4-FFF2-40B4-BE49-F238E27FC236}">
                <a16:creationId xmlns:a16="http://schemas.microsoft.com/office/drawing/2014/main" xmlns="" id="{D981DDDF-AFE6-4E7E-9575-116D30FDB12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442628" y="10318"/>
            <a:ext cx="451837" cy="487363"/>
          </a:xfrm>
          <a:prstGeom prst="rect">
            <a:avLst/>
          </a:prstGeom>
        </p:spPr>
      </p:pic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3F6D4FDE-BC16-4345-B018-5F6AF449B810}"/>
              </a:ext>
            </a:extLst>
          </p:cNvPr>
          <p:cNvSpPr/>
          <p:nvPr/>
        </p:nvSpPr>
        <p:spPr bwMode="auto">
          <a:xfrm>
            <a:off x="1621410" y="1989056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B3E827E0-BA8B-452A-A158-DBDB2BAAF812}"/>
              </a:ext>
            </a:extLst>
          </p:cNvPr>
          <p:cNvSpPr/>
          <p:nvPr/>
        </p:nvSpPr>
        <p:spPr bwMode="auto">
          <a:xfrm>
            <a:off x="3035687" y="1989056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BBBE8BE0-8496-47A4-A3E4-D76DFBE8B64C}"/>
              </a:ext>
            </a:extLst>
          </p:cNvPr>
          <p:cNvSpPr/>
          <p:nvPr/>
        </p:nvSpPr>
        <p:spPr bwMode="auto">
          <a:xfrm>
            <a:off x="3845887" y="1989056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917F4417-FCF3-4141-ACF1-A8B954D5DEA4}"/>
              </a:ext>
            </a:extLst>
          </p:cNvPr>
          <p:cNvSpPr/>
          <p:nvPr/>
        </p:nvSpPr>
        <p:spPr bwMode="auto">
          <a:xfrm>
            <a:off x="5303306" y="1989056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5AE5A5EB-411B-47E9-8298-CA530DC49E8B}"/>
              </a:ext>
            </a:extLst>
          </p:cNvPr>
          <p:cNvSpPr/>
          <p:nvPr/>
        </p:nvSpPr>
        <p:spPr bwMode="auto">
          <a:xfrm>
            <a:off x="6221760" y="1989056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58C960C3-E94B-4C12-AE75-EF2041759D27}"/>
              </a:ext>
            </a:extLst>
          </p:cNvPr>
          <p:cNvSpPr/>
          <p:nvPr/>
        </p:nvSpPr>
        <p:spPr bwMode="auto">
          <a:xfrm>
            <a:off x="7615669" y="1989056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B528FA84-DD46-4F89-B160-788C83B41AD0}"/>
              </a:ext>
            </a:extLst>
          </p:cNvPr>
          <p:cNvSpPr/>
          <p:nvPr/>
        </p:nvSpPr>
        <p:spPr bwMode="auto">
          <a:xfrm>
            <a:off x="8598817" y="1989056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DAAD4749-EB6A-4D10-82A3-34AC878B416D}"/>
              </a:ext>
            </a:extLst>
          </p:cNvPr>
          <p:cNvSpPr/>
          <p:nvPr/>
        </p:nvSpPr>
        <p:spPr bwMode="auto">
          <a:xfrm>
            <a:off x="9930922" y="1989056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xmlns="" id="{CAE1C909-56A5-4D15-8AD7-AD2E42232DDF}"/>
              </a:ext>
            </a:extLst>
          </p:cNvPr>
          <p:cNvSpPr/>
          <p:nvPr/>
        </p:nvSpPr>
        <p:spPr bwMode="auto">
          <a:xfrm>
            <a:off x="1621410" y="4586141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xmlns="" id="{9DAEC65D-FD09-4892-80E4-A185C2191794}"/>
              </a:ext>
            </a:extLst>
          </p:cNvPr>
          <p:cNvSpPr/>
          <p:nvPr/>
        </p:nvSpPr>
        <p:spPr bwMode="auto">
          <a:xfrm>
            <a:off x="2441799" y="4586141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A2017171-2B48-49FF-AE5A-BB54585A5FDB}"/>
              </a:ext>
            </a:extLst>
          </p:cNvPr>
          <p:cNvSpPr/>
          <p:nvPr/>
        </p:nvSpPr>
        <p:spPr bwMode="auto">
          <a:xfrm>
            <a:off x="3042445" y="4586141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51BF5053-864F-45F0-9646-9A87951528DA}"/>
              </a:ext>
            </a:extLst>
          </p:cNvPr>
          <p:cNvSpPr/>
          <p:nvPr/>
        </p:nvSpPr>
        <p:spPr bwMode="auto">
          <a:xfrm>
            <a:off x="3426274" y="4586141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xmlns="" id="{7B0DBF56-3DD6-41A3-90DE-91A812B97DC2}"/>
              </a:ext>
            </a:extLst>
          </p:cNvPr>
          <p:cNvSpPr/>
          <p:nvPr/>
        </p:nvSpPr>
        <p:spPr bwMode="auto">
          <a:xfrm>
            <a:off x="3845887" y="4586141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ABC5B48A-D6E0-4C0B-96E4-AC2B3929B16B}"/>
              </a:ext>
            </a:extLst>
          </p:cNvPr>
          <p:cNvSpPr/>
          <p:nvPr/>
        </p:nvSpPr>
        <p:spPr bwMode="auto">
          <a:xfrm>
            <a:off x="4625973" y="4586141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xmlns="" id="{E3E2F8EC-D189-4F3D-8D74-AEC82B849578}"/>
              </a:ext>
            </a:extLst>
          </p:cNvPr>
          <p:cNvSpPr/>
          <p:nvPr/>
        </p:nvSpPr>
        <p:spPr bwMode="auto">
          <a:xfrm>
            <a:off x="5295394" y="4595567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xmlns="" id="{72F4E16C-C1BF-467C-894B-2EA553EAAD9E}"/>
              </a:ext>
            </a:extLst>
          </p:cNvPr>
          <p:cNvSpPr/>
          <p:nvPr/>
        </p:nvSpPr>
        <p:spPr bwMode="auto">
          <a:xfrm>
            <a:off x="5694656" y="4595567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4E426256-CB25-430A-8148-FF886D56313E}"/>
              </a:ext>
            </a:extLst>
          </p:cNvPr>
          <p:cNvSpPr/>
          <p:nvPr/>
        </p:nvSpPr>
        <p:spPr bwMode="auto">
          <a:xfrm>
            <a:off x="6096000" y="4604995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xmlns="" id="{56963B0B-2112-4157-9435-64DB05CCE764}"/>
              </a:ext>
            </a:extLst>
          </p:cNvPr>
          <p:cNvSpPr/>
          <p:nvPr/>
        </p:nvSpPr>
        <p:spPr bwMode="auto">
          <a:xfrm>
            <a:off x="6788197" y="4586141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xmlns="" id="{3EE14425-C89B-4276-85BC-2AD6F8CE2C6C}"/>
              </a:ext>
            </a:extLst>
          </p:cNvPr>
          <p:cNvSpPr/>
          <p:nvPr/>
        </p:nvSpPr>
        <p:spPr bwMode="auto">
          <a:xfrm>
            <a:off x="7514018" y="4595567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xmlns="" id="{A96B6A37-82B4-43B2-8F0E-7BD79E6A4E86}"/>
              </a:ext>
            </a:extLst>
          </p:cNvPr>
          <p:cNvSpPr/>
          <p:nvPr/>
        </p:nvSpPr>
        <p:spPr bwMode="auto">
          <a:xfrm>
            <a:off x="7882491" y="4586140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xmlns="" id="{01B835A2-BDE0-4986-B8E7-980C1B806D82}"/>
              </a:ext>
            </a:extLst>
          </p:cNvPr>
          <p:cNvSpPr/>
          <p:nvPr/>
        </p:nvSpPr>
        <p:spPr bwMode="auto">
          <a:xfrm>
            <a:off x="8528002" y="4586140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xmlns="" id="{3755D8EE-4972-43AB-9AD6-AC6648A2A046}"/>
              </a:ext>
            </a:extLst>
          </p:cNvPr>
          <p:cNvSpPr/>
          <p:nvPr/>
        </p:nvSpPr>
        <p:spPr bwMode="auto">
          <a:xfrm>
            <a:off x="9249202" y="4586140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xmlns="" id="{E9A73AF5-C4FA-431C-B20C-464DF84EFBEE}"/>
              </a:ext>
            </a:extLst>
          </p:cNvPr>
          <p:cNvSpPr/>
          <p:nvPr/>
        </p:nvSpPr>
        <p:spPr bwMode="auto">
          <a:xfrm>
            <a:off x="9816100" y="4576712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xmlns="" id="{89BEAD6C-DEAA-4E71-80CA-8F343D74FF76}"/>
              </a:ext>
            </a:extLst>
          </p:cNvPr>
          <p:cNvSpPr/>
          <p:nvPr/>
        </p:nvSpPr>
        <p:spPr bwMode="auto">
          <a:xfrm>
            <a:off x="10127304" y="4576712"/>
            <a:ext cx="216817" cy="26395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666699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48" name="07-2《小蚂蚁搬米粒》伴奏">
            <a:hlinkClick r:id="" action="ppaction://media"/>
            <a:extLst>
              <a:ext uri="{FF2B5EF4-FFF2-40B4-BE49-F238E27FC236}">
                <a16:creationId xmlns:a16="http://schemas.microsoft.com/office/drawing/2014/main" xmlns="" id="{866583AE-ED58-41AD-B271-4EE3B494D58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357610" y="6027579"/>
            <a:ext cx="487363" cy="487363"/>
          </a:xfrm>
          <a:prstGeom prst="rect">
            <a:avLst/>
          </a:prstGeom>
        </p:spPr>
      </p:pic>
      <p:pic>
        <p:nvPicPr>
          <p:cNvPr id="51" name="07-2《小蚂蚁搬米粒》演唱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10094976" y="149352"/>
            <a:ext cx="304800" cy="304800"/>
          </a:xfrm>
          <a:prstGeom prst="rect">
            <a:avLst/>
          </a:prstGeom>
        </p:spPr>
      </p:pic>
      <p:pic>
        <p:nvPicPr>
          <p:cNvPr id="52" name="07-2《小蚂蚁搬米粒》伴奏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10076688" y="613867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989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844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84617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vide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84459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8461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6EE497B-033E-4FE4-BB7C-BAD6DC9D3BDD}"/>
              </a:ext>
            </a:extLst>
          </p:cNvPr>
          <p:cNvSpPr/>
          <p:nvPr/>
        </p:nvSpPr>
        <p:spPr>
          <a:xfrm>
            <a:off x="2579801" y="2459504"/>
            <a:ext cx="7044965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谢谢大家</a:t>
            </a:r>
            <a:endParaRPr lang="en-US" altLang="zh-CN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1" i="0" u="none" strike="noStrike" cap="none" normalizeH="0" baseline="0" smtClean="0">
            <a:ln>
              <a:noFill/>
            </a:ln>
            <a:solidFill>
              <a:srgbClr val="666699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1" i="0" u="none" strike="noStrike" cap="none" normalizeH="0" baseline="0" smtClean="0">
            <a:ln>
              <a:noFill/>
            </a:ln>
            <a:solidFill>
              <a:srgbClr val="666699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15</Words>
  <Application>Microsoft Office PowerPoint</Application>
  <PresentationFormat>自定义</PresentationFormat>
  <Paragraphs>14</Paragraphs>
  <Slides>6</Slides>
  <Notes>0</Notes>
  <HiddenSlides>0</HiddenSlides>
  <MMClips>8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有理儿</dc:creator>
  <cp:lastModifiedBy>seewo</cp:lastModifiedBy>
  <cp:revision>21</cp:revision>
  <dcterms:created xsi:type="dcterms:W3CDTF">2019-12-19T09:33:23Z</dcterms:created>
  <dcterms:modified xsi:type="dcterms:W3CDTF">2019-12-26T08:12:42Z</dcterms:modified>
</cp:coreProperties>
</file>