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73" r:id="rId3"/>
    <p:sldId id="293" r:id="rId4"/>
    <p:sldId id="266" r:id="rId5"/>
    <p:sldId id="287" r:id="rId6"/>
    <p:sldId id="295" r:id="rId7"/>
    <p:sldId id="296" r:id="rId8"/>
    <p:sldId id="271" r:id="rId9"/>
    <p:sldId id="272" r:id="rId10"/>
    <p:sldId id="288" r:id="rId11"/>
    <p:sldId id="282" r:id="rId12"/>
    <p:sldId id="284" r:id="rId13"/>
    <p:sldId id="280" r:id="rId14"/>
    <p:sldId id="289" r:id="rId15"/>
    <p:sldId id="29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>
          <p15:clr>
            <a:srgbClr val="A4A3A4"/>
          </p15:clr>
        </p15:guide>
        <p15:guide id="2" pos="37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54F"/>
    <a:srgbClr val="FFC9C9"/>
    <a:srgbClr val="FFCCFF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9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4" y="48"/>
      </p:cViewPr>
      <p:guideLst>
        <p:guide orient="horz" pos="2216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2019/11/21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0892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93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F012-4C04-43D5-8D7A-4BAE3957BD06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90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79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6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39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4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19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8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99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5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04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69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1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5912C-8210-4BE0-8794-726E556A6F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60ACA-DC63-480A-B312-A20C574BB5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2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AppData\Local\Temp\Rar$DIa0.838\二年级上册封面2016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713232" y="3960874"/>
            <a:ext cx="6912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 </a:t>
            </a:r>
            <a:r>
              <a:rPr lang="zh-CN" altLang="en-US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的乘法口诀和用口诀求商</a:t>
            </a:r>
            <a:endParaRPr lang="zh-CN" altLang="en-US" sz="4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67"/>
          <a:stretch/>
        </p:blipFill>
        <p:spPr>
          <a:xfrm>
            <a:off x="3986233" y="5938430"/>
            <a:ext cx="4219534" cy="59063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57684" y="5286326"/>
            <a:ext cx="2542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昆山开发区震川小学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盛   燕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60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8021"/>
          <a:stretch/>
        </p:blipFill>
        <p:spPr>
          <a:xfrm rot="16646824">
            <a:off x="127117" y="2042498"/>
            <a:ext cx="2858679" cy="14148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14937" y="619561"/>
            <a:ext cx="743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每串冰糖葫芦有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9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颗</a:t>
            </a:r>
            <a:endParaRPr lang="en-US" altLang="zh-CN" sz="2800" b="1" smtClean="0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endParaRPr lang="en-US" altLang="zh-CN" sz="2400" b="1" smtClean="0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）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5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串冰糖葫芦有多少颗？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标题 3"/>
          <p:cNvSpPr>
            <a:spLocks noGrp="1" noChangeArrowheads="1"/>
          </p:cNvSpPr>
          <p:nvPr/>
        </p:nvSpPr>
        <p:spPr bwMode="auto">
          <a:xfrm>
            <a:off x="4763181" y="1980679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32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" name="标题 3"/>
          <p:cNvSpPr>
            <a:spLocks noGrp="1" noChangeArrowheads="1"/>
          </p:cNvSpPr>
          <p:nvPr/>
        </p:nvSpPr>
        <p:spPr bwMode="auto">
          <a:xfrm>
            <a:off x="6048269" y="1980679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45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14936" y="2581033"/>
            <a:ext cx="5666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）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63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颗可以穿几串冰糖葫芦？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标题 3"/>
          <p:cNvSpPr>
            <a:spLocks noGrp="1" noChangeArrowheads="1"/>
          </p:cNvSpPr>
          <p:nvPr/>
        </p:nvSpPr>
        <p:spPr bwMode="auto">
          <a:xfrm>
            <a:off x="4719115" y="3263149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63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</a:t>
            </a:r>
            <a:r>
              <a:rPr lang="zh-CN" altLang="en-US" sz="32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  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" name="标题 3"/>
          <p:cNvSpPr>
            <a:spLocks noGrp="1" noChangeArrowheads="1"/>
          </p:cNvSpPr>
          <p:nvPr/>
        </p:nvSpPr>
        <p:spPr bwMode="auto">
          <a:xfrm>
            <a:off x="6179775" y="3255794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7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" name="标题 3"/>
          <p:cNvSpPr>
            <a:spLocks noGrp="1" noChangeArrowheads="1"/>
          </p:cNvSpPr>
          <p:nvPr/>
        </p:nvSpPr>
        <p:spPr bwMode="auto">
          <a:xfrm>
            <a:off x="6799905" y="1952582"/>
            <a:ext cx="107256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32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（颗）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" name="标题 3"/>
          <p:cNvSpPr>
            <a:spLocks noGrp="1" noChangeArrowheads="1"/>
          </p:cNvSpPr>
          <p:nvPr/>
        </p:nvSpPr>
        <p:spPr bwMode="auto">
          <a:xfrm>
            <a:off x="6772288" y="3255794"/>
            <a:ext cx="107256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32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（串）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14936" y="3959237"/>
            <a:ext cx="6385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）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30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颗可以穿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4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串吗？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" name="标题 3"/>
          <p:cNvSpPr>
            <a:spLocks noGrp="1" noChangeArrowheads="1"/>
          </p:cNvSpPr>
          <p:nvPr/>
        </p:nvSpPr>
        <p:spPr bwMode="auto">
          <a:xfrm>
            <a:off x="4820930" y="4569431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32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" name="标题 3"/>
          <p:cNvSpPr>
            <a:spLocks noGrp="1" noChangeArrowheads="1"/>
          </p:cNvSpPr>
          <p:nvPr/>
        </p:nvSpPr>
        <p:spPr bwMode="auto">
          <a:xfrm>
            <a:off x="6106018" y="4569431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36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6827367" y="4566833"/>
            <a:ext cx="107256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32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（颗）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90573" y="5232551"/>
            <a:ext cx="389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颗不能穿</a:t>
            </a:r>
            <a:r>
              <a:rPr lang="en-US" altLang="zh-CN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串</a:t>
            </a:r>
            <a:endParaRPr lang="zh-CN" altLang="en-US" sz="2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椭圆 15">
            <a:hlinkClick r:id="rId3" action="ppaction://hlinksldjump"/>
          </p:cNvPr>
          <p:cNvSpPr/>
          <p:nvPr/>
        </p:nvSpPr>
        <p:spPr>
          <a:xfrm>
            <a:off x="11010693" y="5821857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0488534">
            <a:off x="366079" y="413232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第四关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12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573653905854&amp;di=18689195cc5ab453b869b12b2b100c78&amp;imgtype=0&amp;src=http%3A%2F%2Fku.90sjimg.com%2Felement_origin_min_pic%2F18%2F07%2F15%2F7db45ad570187286a0fd563899184dc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1" y="3653733"/>
            <a:ext cx="2918092" cy="1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889963" y="1494278"/>
            <a:ext cx="2350609" cy="2691214"/>
            <a:chOff x="398748" y="535811"/>
            <a:chExt cx="2350609" cy="269121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8748" y="535811"/>
              <a:ext cx="2350609" cy="235060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t="71020" r="65331"/>
            <a:stretch/>
          </p:blipFill>
          <p:spPr>
            <a:xfrm flipH="1">
              <a:off x="1280099" y="2545814"/>
              <a:ext cx="767832" cy="681211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4776551" y="2029229"/>
            <a:ext cx="494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4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条小船可以坐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30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只小猴吗？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" name="标题 3"/>
          <p:cNvSpPr>
            <a:spLocks noGrp="1" noChangeArrowheads="1"/>
          </p:cNvSpPr>
          <p:nvPr/>
        </p:nvSpPr>
        <p:spPr bwMode="auto">
          <a:xfrm>
            <a:off x="5513161" y="2713726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32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" name="标题 3"/>
          <p:cNvSpPr>
            <a:spLocks noGrp="1" noChangeArrowheads="1"/>
          </p:cNvSpPr>
          <p:nvPr/>
        </p:nvSpPr>
        <p:spPr bwMode="auto">
          <a:xfrm>
            <a:off x="6798249" y="2713726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36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2" name="标题 3"/>
          <p:cNvSpPr>
            <a:spLocks noGrp="1" noChangeArrowheads="1"/>
          </p:cNvSpPr>
          <p:nvPr/>
        </p:nvSpPr>
        <p:spPr bwMode="auto">
          <a:xfrm>
            <a:off x="7519598" y="2711128"/>
            <a:ext cx="107256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32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（只）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780937" y="1310516"/>
            <a:ext cx="60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每条船最多能坐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9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只小猴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13161" y="3392123"/>
            <a:ext cx="494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条小船可以坐</a:t>
            </a:r>
            <a:r>
              <a:rPr lang="en-US" altLang="zh-CN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8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只小猴。</a:t>
            </a:r>
            <a:endParaRPr lang="zh-CN" altLang="en-US" sz="2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 rot="20488534">
            <a:off x="366079" y="413232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第五关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54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手势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564" y="593437"/>
            <a:ext cx="10317018" cy="58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83885">
            <a:off x="5523174" y="3687140"/>
            <a:ext cx="4599499" cy="38635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83885">
            <a:off x="5781996" y="1041680"/>
            <a:ext cx="4476429" cy="3863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83885">
            <a:off x="290178" y="1770641"/>
            <a:ext cx="4476429" cy="386350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07396" y="1881897"/>
            <a:ext cx="528810" cy="51779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436206" y="1848405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/>
          </a:p>
        </p:txBody>
      </p:sp>
      <p:sp>
        <p:nvSpPr>
          <p:cNvPr id="7" name="文本框 6"/>
          <p:cNvSpPr txBox="1"/>
          <p:nvPr/>
        </p:nvSpPr>
        <p:spPr>
          <a:xfrm>
            <a:off x="8159715" y="1814915"/>
            <a:ext cx="55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mtClean="0">
                <a:solidFill>
                  <a:srgbClr val="FF0000"/>
                </a:solidFill>
              </a:rPr>
              <a:t>＞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92128" y="1848404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/>
          </a:p>
        </p:txBody>
      </p:sp>
      <p:sp>
        <p:nvSpPr>
          <p:cNvPr id="9" name="矩形 8"/>
          <p:cNvSpPr/>
          <p:nvPr/>
        </p:nvSpPr>
        <p:spPr>
          <a:xfrm>
            <a:off x="1399122" y="2519561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/>
          </a:p>
        </p:txBody>
      </p:sp>
      <p:sp>
        <p:nvSpPr>
          <p:cNvPr id="10" name="矩形 9"/>
          <p:cNvSpPr/>
          <p:nvPr/>
        </p:nvSpPr>
        <p:spPr>
          <a:xfrm>
            <a:off x="2919449" y="2519561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7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/>
          </a:p>
        </p:txBody>
      </p:sp>
      <p:sp>
        <p:nvSpPr>
          <p:cNvPr id="11" name="椭圆 10"/>
          <p:cNvSpPr/>
          <p:nvPr/>
        </p:nvSpPr>
        <p:spPr>
          <a:xfrm>
            <a:off x="2409070" y="2519561"/>
            <a:ext cx="554447" cy="5847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365002" y="2486071"/>
            <a:ext cx="55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mtClean="0">
                <a:solidFill>
                  <a:srgbClr val="FF0000"/>
                </a:solidFill>
              </a:rPr>
              <a:t>＜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57734" y="4585795"/>
            <a:ext cx="550846" cy="5413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174300" y="4549255"/>
            <a:ext cx="856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/>
          </a:p>
        </p:txBody>
      </p:sp>
      <p:sp>
        <p:nvSpPr>
          <p:cNvPr id="15" name="文本框 14"/>
          <p:cNvSpPr txBox="1"/>
          <p:nvPr/>
        </p:nvSpPr>
        <p:spPr>
          <a:xfrm>
            <a:off x="7908985" y="4515765"/>
            <a:ext cx="577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</a:rPr>
              <a:t>＜</a:t>
            </a:r>
          </a:p>
        </p:txBody>
      </p:sp>
      <p:sp>
        <p:nvSpPr>
          <p:cNvPr id="16" name="矩形 15"/>
          <p:cNvSpPr/>
          <p:nvPr/>
        </p:nvSpPr>
        <p:spPr>
          <a:xfrm>
            <a:off x="8411250" y="4549254"/>
            <a:ext cx="1331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    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/>
          </a:p>
        </p:txBody>
      </p:sp>
      <p:sp>
        <p:nvSpPr>
          <p:cNvPr id="17" name="矩形 16"/>
          <p:cNvSpPr/>
          <p:nvPr/>
        </p:nvSpPr>
        <p:spPr>
          <a:xfrm>
            <a:off x="8420434" y="4585792"/>
            <a:ext cx="550846" cy="5413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0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92 C 0.01693 -0.00347 0.02943 -0.0162 0.0599 -0.02291 C 0.09024 -0.02986 0.11393 -0.04976 0.18229 -0.04212 C 0.19636 -0.05115 0.22722 -0.00833 0.3349 0.08056 C 0.3625 0.13288 0.69675 0.5801 0.7444 0.74445 C 0.76693 0.75718 0.77305 0.997 0.79557 1.01135 " pathEditMode="relative" rAng="0" ptsTypes="AAAAAA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79" y="4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46 L 0.06693 -0.04027 C 0.08086 -0.04976 0.18229 -0.08078 0.24649 -0.05092 C 0.31081 -0.02129 0.43893 0.12848 0.45287 0.13797 C 0.475 0.15116 0.60808 0.34584 0.63047 0.35973 " pathEditMode="relative" rAng="0" ptsTypes="AAAAA">
                                      <p:cBhvr>
                                        <p:cTn id="8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48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23 L 0.06692 -0.04027 C 0.08099 -0.0493 0.10182 -0.05393 0.12382 -0.05393 C 0.14882 -0.05393 0.16888 -0.0493 0.18294 -0.04027 C 0.2052 -0.02685 0.64869 0.25 0.67109 0.26343 " pathEditMode="relative" rAng="0" ptsTypes="AAAAA">
                                      <p:cBhvr>
                                        <p:cTn id="10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5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83884" y="782198"/>
            <a:ext cx="81194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歌白帝</a:t>
            </a:r>
            <a:endParaRPr lang="en-US" altLang="zh-CN" sz="36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20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川如镜天地爽且明，云冲气举德盛在素精。</a:t>
            </a:r>
            <a:b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木叶初下洞庭始扬波，夜光彻地翻霜照悬河。</a:t>
            </a:r>
            <a:b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庶类收成岁功行欲宁，浃地奉渥罄宇承秋灵。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83884" y="4486312"/>
            <a:ext cx="4450815" cy="5847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smtClean="0">
                <a:latin typeface="宋体" panose="02010600030101010101" pitchFamily="2" charset="-122"/>
                <a:ea typeface="宋体" panose="02010600030101010101" pitchFamily="2" charset="-122"/>
              </a:rPr>
              <a:t>这首诗一共有几个字呢？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2573" y="4289888"/>
            <a:ext cx="770294" cy="97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3"/>
          <p:cNvSpPr>
            <a:spLocks noGrp="1" noChangeArrowheads="1"/>
          </p:cNvSpPr>
          <p:nvPr/>
        </p:nvSpPr>
        <p:spPr bwMode="auto">
          <a:xfrm>
            <a:off x="5943599" y="5267512"/>
            <a:ext cx="203261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6</a:t>
            </a:r>
            <a:r>
              <a:rPr lang="en-US" altLang="zh-CN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 + 3</a:t>
            </a:r>
            <a:r>
              <a:rPr lang="zh-CN" altLang="en-US" sz="320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标题 3"/>
          <p:cNvSpPr>
            <a:spLocks noGrp="1" noChangeArrowheads="1"/>
          </p:cNvSpPr>
          <p:nvPr/>
        </p:nvSpPr>
        <p:spPr bwMode="auto">
          <a:xfrm>
            <a:off x="7704462" y="5267512"/>
            <a:ext cx="203261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= 57</a:t>
            </a:r>
            <a:r>
              <a:rPr lang="zh-CN" altLang="en-US" sz="320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（个）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九九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839" y="442818"/>
            <a:ext cx="10599450" cy="60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183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直接连接符 125"/>
          <p:cNvCxnSpPr/>
          <p:nvPr/>
        </p:nvCxnSpPr>
        <p:spPr>
          <a:xfrm>
            <a:off x="3170812" y="4989022"/>
            <a:ext cx="8640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3170812" y="5517080"/>
            <a:ext cx="8640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3170812" y="6045139"/>
            <a:ext cx="8640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7326914" y="4989022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6581618" y="4989022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>
            <a:off x="5836322" y="4989022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5091026" y="4989022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标题 3"/>
          <p:cNvSpPr>
            <a:spLocks noGrp="1" noChangeArrowheads="1"/>
          </p:cNvSpPr>
          <p:nvPr/>
        </p:nvSpPr>
        <p:spPr bwMode="auto">
          <a:xfrm>
            <a:off x="3253740" y="5458518"/>
            <a:ext cx="18372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935" b="1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的个数</a:t>
            </a:r>
            <a:endParaRPr lang="zh-CN" altLang="en-US" sz="2935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4" name="标题 3"/>
          <p:cNvSpPr>
            <a:spLocks noGrp="1" noChangeArrowheads="1"/>
          </p:cNvSpPr>
          <p:nvPr/>
        </p:nvSpPr>
        <p:spPr bwMode="auto">
          <a:xfrm>
            <a:off x="5091788" y="4977627"/>
            <a:ext cx="754240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5" name="标题 3"/>
          <p:cNvSpPr>
            <a:spLocks noGrp="1" noChangeArrowheads="1"/>
          </p:cNvSpPr>
          <p:nvPr/>
        </p:nvSpPr>
        <p:spPr bwMode="auto">
          <a:xfrm>
            <a:off x="5846028" y="4977627"/>
            <a:ext cx="750412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6" name="标题 3"/>
          <p:cNvSpPr>
            <a:spLocks noGrp="1" noChangeArrowheads="1"/>
          </p:cNvSpPr>
          <p:nvPr/>
        </p:nvSpPr>
        <p:spPr bwMode="auto">
          <a:xfrm>
            <a:off x="6585256" y="4977627"/>
            <a:ext cx="738229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7" name="标题 3"/>
          <p:cNvSpPr>
            <a:spLocks noGrp="1" noChangeArrowheads="1"/>
          </p:cNvSpPr>
          <p:nvPr/>
        </p:nvSpPr>
        <p:spPr bwMode="auto">
          <a:xfrm>
            <a:off x="7323486" y="4977627"/>
            <a:ext cx="74941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38" name="直接连接符 137"/>
          <p:cNvCxnSpPr/>
          <p:nvPr/>
        </p:nvCxnSpPr>
        <p:spPr>
          <a:xfrm>
            <a:off x="8072210" y="4991946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标题 3"/>
          <p:cNvSpPr>
            <a:spLocks noGrp="1" noChangeArrowheads="1"/>
          </p:cNvSpPr>
          <p:nvPr/>
        </p:nvSpPr>
        <p:spPr bwMode="auto">
          <a:xfrm>
            <a:off x="8061718" y="4977627"/>
            <a:ext cx="760601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40" name="直接连接符 139"/>
          <p:cNvCxnSpPr/>
          <p:nvPr/>
        </p:nvCxnSpPr>
        <p:spPr>
          <a:xfrm>
            <a:off x="8817506" y="5000416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标题 3"/>
          <p:cNvSpPr>
            <a:spLocks noGrp="1" noChangeArrowheads="1"/>
          </p:cNvSpPr>
          <p:nvPr/>
        </p:nvSpPr>
        <p:spPr bwMode="auto">
          <a:xfrm>
            <a:off x="8799948" y="4977627"/>
            <a:ext cx="749416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>
            <a:off x="10308098" y="5001696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标题 3"/>
          <p:cNvSpPr>
            <a:spLocks noGrp="1" noChangeArrowheads="1"/>
          </p:cNvSpPr>
          <p:nvPr/>
        </p:nvSpPr>
        <p:spPr bwMode="auto">
          <a:xfrm>
            <a:off x="10309967" y="4977627"/>
            <a:ext cx="73345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4" name="标题 3"/>
          <p:cNvSpPr>
            <a:spLocks noGrp="1" noChangeArrowheads="1"/>
          </p:cNvSpPr>
          <p:nvPr/>
        </p:nvSpPr>
        <p:spPr bwMode="auto">
          <a:xfrm>
            <a:off x="9549364" y="4977627"/>
            <a:ext cx="771788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9562802" y="4988812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标题 3"/>
          <p:cNvSpPr>
            <a:spLocks noGrp="1" noChangeArrowheads="1"/>
          </p:cNvSpPr>
          <p:nvPr/>
        </p:nvSpPr>
        <p:spPr bwMode="auto">
          <a:xfrm>
            <a:off x="3349751" y="4944071"/>
            <a:ext cx="154925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zh-CN" altLang="en-US" sz="2935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行  数</a:t>
            </a:r>
            <a:endParaRPr lang="zh-CN" altLang="en-US" sz="2935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cxnSp>
        <p:nvCxnSpPr>
          <p:cNvPr id="148" name="直接连接符 147"/>
          <p:cNvCxnSpPr/>
          <p:nvPr/>
        </p:nvCxnSpPr>
        <p:spPr>
          <a:xfrm>
            <a:off x="11053394" y="5001696"/>
            <a:ext cx="0" cy="105611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标题 3"/>
          <p:cNvSpPr>
            <a:spLocks noGrp="1" noChangeArrowheads="1"/>
          </p:cNvSpPr>
          <p:nvPr/>
        </p:nvSpPr>
        <p:spPr bwMode="auto">
          <a:xfrm>
            <a:off x="11037012" y="4977627"/>
            <a:ext cx="7606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0" name="标题 3"/>
          <p:cNvSpPr>
            <a:spLocks noGrp="1" noChangeArrowheads="1"/>
          </p:cNvSpPr>
          <p:nvPr/>
        </p:nvSpPr>
        <p:spPr bwMode="auto">
          <a:xfrm>
            <a:off x="5077943" y="5486579"/>
            <a:ext cx="754240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1" name="标题 3"/>
          <p:cNvSpPr>
            <a:spLocks noGrp="1" noChangeArrowheads="1"/>
          </p:cNvSpPr>
          <p:nvPr/>
        </p:nvSpPr>
        <p:spPr bwMode="auto">
          <a:xfrm>
            <a:off x="5846028" y="5486579"/>
            <a:ext cx="754240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18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2" name="标题 3"/>
          <p:cNvSpPr>
            <a:spLocks noGrp="1" noChangeArrowheads="1"/>
          </p:cNvSpPr>
          <p:nvPr/>
        </p:nvSpPr>
        <p:spPr bwMode="auto">
          <a:xfrm>
            <a:off x="6562884" y="5486579"/>
            <a:ext cx="77178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27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3" name="标题 3"/>
          <p:cNvSpPr>
            <a:spLocks noGrp="1" noChangeArrowheads="1"/>
          </p:cNvSpPr>
          <p:nvPr/>
        </p:nvSpPr>
        <p:spPr bwMode="auto">
          <a:xfrm>
            <a:off x="8811135" y="5486579"/>
            <a:ext cx="749416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54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4" name="标题 3"/>
          <p:cNvSpPr>
            <a:spLocks noGrp="1" noChangeArrowheads="1"/>
          </p:cNvSpPr>
          <p:nvPr/>
        </p:nvSpPr>
        <p:spPr bwMode="auto">
          <a:xfrm>
            <a:off x="8061719" y="5486579"/>
            <a:ext cx="749416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45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5" name="标题 3"/>
          <p:cNvSpPr>
            <a:spLocks noGrp="1" noChangeArrowheads="1"/>
          </p:cNvSpPr>
          <p:nvPr/>
        </p:nvSpPr>
        <p:spPr bwMode="auto">
          <a:xfrm>
            <a:off x="9560550" y="5486579"/>
            <a:ext cx="74941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63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6" name="标题 3"/>
          <p:cNvSpPr>
            <a:spLocks noGrp="1" noChangeArrowheads="1"/>
          </p:cNvSpPr>
          <p:nvPr/>
        </p:nvSpPr>
        <p:spPr bwMode="auto">
          <a:xfrm>
            <a:off x="7323486" y="5486579"/>
            <a:ext cx="7606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36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7" name="标题 3"/>
          <p:cNvSpPr>
            <a:spLocks noGrp="1" noChangeArrowheads="1"/>
          </p:cNvSpPr>
          <p:nvPr/>
        </p:nvSpPr>
        <p:spPr bwMode="auto">
          <a:xfrm>
            <a:off x="10309967" y="5486579"/>
            <a:ext cx="738231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72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8" name="标题 3"/>
          <p:cNvSpPr>
            <a:spLocks noGrp="1" noChangeArrowheads="1"/>
          </p:cNvSpPr>
          <p:nvPr/>
        </p:nvSpPr>
        <p:spPr bwMode="auto">
          <a:xfrm>
            <a:off x="11048198" y="5486579"/>
            <a:ext cx="749417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9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81</a:t>
            </a:r>
            <a:endParaRPr lang="zh-CN" altLang="en-US" sz="2935" dirty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438" name="标题 3"/>
          <p:cNvSpPr>
            <a:spLocks noGrp="1" noChangeArrowheads="1"/>
          </p:cNvSpPr>
          <p:nvPr/>
        </p:nvSpPr>
        <p:spPr bwMode="auto">
          <a:xfrm>
            <a:off x="1201407" y="66463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19" name="标题 3"/>
          <p:cNvSpPr>
            <a:spLocks noGrp="1" noChangeArrowheads="1"/>
          </p:cNvSpPr>
          <p:nvPr/>
        </p:nvSpPr>
        <p:spPr bwMode="auto">
          <a:xfrm>
            <a:off x="1649365" y="66925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1" name="标题 3"/>
          <p:cNvSpPr>
            <a:spLocks noGrp="1" noChangeArrowheads="1"/>
          </p:cNvSpPr>
          <p:nvPr/>
        </p:nvSpPr>
        <p:spPr bwMode="auto">
          <a:xfrm>
            <a:off x="2117852" y="66207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2" name="标题 3"/>
          <p:cNvSpPr>
            <a:spLocks noGrp="1" noChangeArrowheads="1"/>
          </p:cNvSpPr>
          <p:nvPr/>
        </p:nvSpPr>
        <p:spPr bwMode="auto">
          <a:xfrm>
            <a:off x="2565810" y="66669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3" name="标题 3"/>
          <p:cNvSpPr>
            <a:spLocks noGrp="1" noChangeArrowheads="1"/>
          </p:cNvSpPr>
          <p:nvPr/>
        </p:nvSpPr>
        <p:spPr bwMode="auto">
          <a:xfrm>
            <a:off x="2999296" y="66726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4" name="标题 3"/>
          <p:cNvSpPr>
            <a:spLocks noGrp="1" noChangeArrowheads="1"/>
          </p:cNvSpPr>
          <p:nvPr/>
        </p:nvSpPr>
        <p:spPr bwMode="auto">
          <a:xfrm>
            <a:off x="3447254" y="67188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5" name="标题 3"/>
          <p:cNvSpPr>
            <a:spLocks noGrp="1" noChangeArrowheads="1"/>
          </p:cNvSpPr>
          <p:nvPr/>
        </p:nvSpPr>
        <p:spPr bwMode="auto">
          <a:xfrm>
            <a:off x="3915741" y="67394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6" name="标题 3"/>
          <p:cNvSpPr>
            <a:spLocks noGrp="1" noChangeArrowheads="1"/>
          </p:cNvSpPr>
          <p:nvPr/>
        </p:nvSpPr>
        <p:spPr bwMode="auto">
          <a:xfrm>
            <a:off x="4363699" y="66933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7" name="标题 3"/>
          <p:cNvSpPr>
            <a:spLocks noGrp="1" noChangeArrowheads="1"/>
          </p:cNvSpPr>
          <p:nvPr/>
        </p:nvSpPr>
        <p:spPr bwMode="auto">
          <a:xfrm>
            <a:off x="4797809" y="67857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29" name="标题 3"/>
          <p:cNvSpPr>
            <a:spLocks noGrp="1" noChangeArrowheads="1"/>
          </p:cNvSpPr>
          <p:nvPr/>
        </p:nvSpPr>
        <p:spPr bwMode="auto">
          <a:xfrm>
            <a:off x="1213600" y="111763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0" name="标题 3"/>
          <p:cNvSpPr>
            <a:spLocks noGrp="1" noChangeArrowheads="1"/>
          </p:cNvSpPr>
          <p:nvPr/>
        </p:nvSpPr>
        <p:spPr bwMode="auto">
          <a:xfrm>
            <a:off x="1661558" y="112225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1" name="标题 3"/>
          <p:cNvSpPr>
            <a:spLocks noGrp="1" noChangeArrowheads="1"/>
          </p:cNvSpPr>
          <p:nvPr/>
        </p:nvSpPr>
        <p:spPr bwMode="auto">
          <a:xfrm>
            <a:off x="2130045" y="111507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2" name="标题 3"/>
          <p:cNvSpPr>
            <a:spLocks noGrp="1" noChangeArrowheads="1"/>
          </p:cNvSpPr>
          <p:nvPr/>
        </p:nvSpPr>
        <p:spPr bwMode="auto">
          <a:xfrm>
            <a:off x="2578003" y="111969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3" name="标题 3"/>
          <p:cNvSpPr>
            <a:spLocks noGrp="1" noChangeArrowheads="1"/>
          </p:cNvSpPr>
          <p:nvPr/>
        </p:nvSpPr>
        <p:spPr bwMode="auto">
          <a:xfrm>
            <a:off x="3011489" y="112026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4" name="标题 3"/>
          <p:cNvSpPr>
            <a:spLocks noGrp="1" noChangeArrowheads="1"/>
          </p:cNvSpPr>
          <p:nvPr/>
        </p:nvSpPr>
        <p:spPr bwMode="auto">
          <a:xfrm>
            <a:off x="3459447" y="112488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5" name="标题 3"/>
          <p:cNvSpPr>
            <a:spLocks noGrp="1" noChangeArrowheads="1"/>
          </p:cNvSpPr>
          <p:nvPr/>
        </p:nvSpPr>
        <p:spPr bwMode="auto">
          <a:xfrm>
            <a:off x="3927934" y="112694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6" name="标题 3"/>
          <p:cNvSpPr>
            <a:spLocks noGrp="1" noChangeArrowheads="1"/>
          </p:cNvSpPr>
          <p:nvPr/>
        </p:nvSpPr>
        <p:spPr bwMode="auto">
          <a:xfrm>
            <a:off x="4375892" y="112233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7" name="标题 3"/>
          <p:cNvSpPr>
            <a:spLocks noGrp="1" noChangeArrowheads="1"/>
          </p:cNvSpPr>
          <p:nvPr/>
        </p:nvSpPr>
        <p:spPr bwMode="auto">
          <a:xfrm>
            <a:off x="4810002" y="113157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8" name="标题 3"/>
          <p:cNvSpPr>
            <a:spLocks noGrp="1" noChangeArrowheads="1"/>
          </p:cNvSpPr>
          <p:nvPr/>
        </p:nvSpPr>
        <p:spPr bwMode="auto">
          <a:xfrm>
            <a:off x="1213600" y="156679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39" name="标题 3"/>
          <p:cNvSpPr>
            <a:spLocks noGrp="1" noChangeArrowheads="1"/>
          </p:cNvSpPr>
          <p:nvPr/>
        </p:nvSpPr>
        <p:spPr bwMode="auto">
          <a:xfrm>
            <a:off x="1661558" y="157141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0" name="标题 3"/>
          <p:cNvSpPr>
            <a:spLocks noGrp="1" noChangeArrowheads="1"/>
          </p:cNvSpPr>
          <p:nvPr/>
        </p:nvSpPr>
        <p:spPr bwMode="auto">
          <a:xfrm>
            <a:off x="2130045" y="156423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1" name="标题 3"/>
          <p:cNvSpPr>
            <a:spLocks noGrp="1" noChangeArrowheads="1"/>
          </p:cNvSpPr>
          <p:nvPr/>
        </p:nvSpPr>
        <p:spPr bwMode="auto">
          <a:xfrm>
            <a:off x="2578003" y="156885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2" name="标题 3"/>
          <p:cNvSpPr>
            <a:spLocks noGrp="1" noChangeArrowheads="1"/>
          </p:cNvSpPr>
          <p:nvPr/>
        </p:nvSpPr>
        <p:spPr bwMode="auto">
          <a:xfrm>
            <a:off x="3011489" y="156942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3" name="标题 3"/>
          <p:cNvSpPr>
            <a:spLocks noGrp="1" noChangeArrowheads="1"/>
          </p:cNvSpPr>
          <p:nvPr/>
        </p:nvSpPr>
        <p:spPr bwMode="auto">
          <a:xfrm>
            <a:off x="3459447" y="157404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4" name="标题 3"/>
          <p:cNvSpPr>
            <a:spLocks noGrp="1" noChangeArrowheads="1"/>
          </p:cNvSpPr>
          <p:nvPr/>
        </p:nvSpPr>
        <p:spPr bwMode="auto">
          <a:xfrm>
            <a:off x="3927934" y="157610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5" name="标题 3"/>
          <p:cNvSpPr>
            <a:spLocks noGrp="1" noChangeArrowheads="1"/>
          </p:cNvSpPr>
          <p:nvPr/>
        </p:nvSpPr>
        <p:spPr bwMode="auto">
          <a:xfrm>
            <a:off x="4375892" y="157149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6" name="标题 3"/>
          <p:cNvSpPr>
            <a:spLocks noGrp="1" noChangeArrowheads="1"/>
          </p:cNvSpPr>
          <p:nvPr/>
        </p:nvSpPr>
        <p:spPr bwMode="auto">
          <a:xfrm>
            <a:off x="4810002" y="158073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7" name="标题 3"/>
          <p:cNvSpPr>
            <a:spLocks noGrp="1" noChangeArrowheads="1"/>
          </p:cNvSpPr>
          <p:nvPr/>
        </p:nvSpPr>
        <p:spPr bwMode="auto">
          <a:xfrm>
            <a:off x="1213600" y="201812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8" name="标题 3"/>
          <p:cNvSpPr>
            <a:spLocks noGrp="1" noChangeArrowheads="1"/>
          </p:cNvSpPr>
          <p:nvPr/>
        </p:nvSpPr>
        <p:spPr bwMode="auto">
          <a:xfrm>
            <a:off x="1661558" y="202274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49" name="标题 3"/>
          <p:cNvSpPr>
            <a:spLocks noGrp="1" noChangeArrowheads="1"/>
          </p:cNvSpPr>
          <p:nvPr/>
        </p:nvSpPr>
        <p:spPr bwMode="auto">
          <a:xfrm>
            <a:off x="2130045" y="201556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0" name="标题 3"/>
          <p:cNvSpPr>
            <a:spLocks noGrp="1" noChangeArrowheads="1"/>
          </p:cNvSpPr>
          <p:nvPr/>
        </p:nvSpPr>
        <p:spPr bwMode="auto">
          <a:xfrm>
            <a:off x="2578003" y="202018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1" name="标题 3"/>
          <p:cNvSpPr>
            <a:spLocks noGrp="1" noChangeArrowheads="1"/>
          </p:cNvSpPr>
          <p:nvPr/>
        </p:nvSpPr>
        <p:spPr bwMode="auto">
          <a:xfrm>
            <a:off x="3011489" y="202075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2" name="标题 3"/>
          <p:cNvSpPr>
            <a:spLocks noGrp="1" noChangeArrowheads="1"/>
          </p:cNvSpPr>
          <p:nvPr/>
        </p:nvSpPr>
        <p:spPr bwMode="auto">
          <a:xfrm>
            <a:off x="3459447" y="202537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3" name="标题 3"/>
          <p:cNvSpPr>
            <a:spLocks noGrp="1" noChangeArrowheads="1"/>
          </p:cNvSpPr>
          <p:nvPr/>
        </p:nvSpPr>
        <p:spPr bwMode="auto">
          <a:xfrm>
            <a:off x="3927934" y="202743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4" name="标题 3"/>
          <p:cNvSpPr>
            <a:spLocks noGrp="1" noChangeArrowheads="1"/>
          </p:cNvSpPr>
          <p:nvPr/>
        </p:nvSpPr>
        <p:spPr bwMode="auto">
          <a:xfrm>
            <a:off x="4375892" y="202282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5" name="标题 3"/>
          <p:cNvSpPr>
            <a:spLocks noGrp="1" noChangeArrowheads="1"/>
          </p:cNvSpPr>
          <p:nvPr/>
        </p:nvSpPr>
        <p:spPr bwMode="auto">
          <a:xfrm>
            <a:off x="4810002" y="203206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6" name="标题 3"/>
          <p:cNvSpPr>
            <a:spLocks noGrp="1" noChangeArrowheads="1"/>
          </p:cNvSpPr>
          <p:nvPr/>
        </p:nvSpPr>
        <p:spPr bwMode="auto">
          <a:xfrm>
            <a:off x="1213600" y="245626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7" name="标题 3"/>
          <p:cNvSpPr>
            <a:spLocks noGrp="1" noChangeArrowheads="1"/>
          </p:cNvSpPr>
          <p:nvPr/>
        </p:nvSpPr>
        <p:spPr bwMode="auto">
          <a:xfrm>
            <a:off x="1661558" y="246088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8" name="标题 3"/>
          <p:cNvSpPr>
            <a:spLocks noGrp="1" noChangeArrowheads="1"/>
          </p:cNvSpPr>
          <p:nvPr/>
        </p:nvSpPr>
        <p:spPr bwMode="auto">
          <a:xfrm>
            <a:off x="2130045" y="245370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59" name="标题 3"/>
          <p:cNvSpPr>
            <a:spLocks noGrp="1" noChangeArrowheads="1"/>
          </p:cNvSpPr>
          <p:nvPr/>
        </p:nvSpPr>
        <p:spPr bwMode="auto">
          <a:xfrm>
            <a:off x="2578003" y="245832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60" name="标题 3"/>
          <p:cNvSpPr>
            <a:spLocks noGrp="1" noChangeArrowheads="1"/>
          </p:cNvSpPr>
          <p:nvPr/>
        </p:nvSpPr>
        <p:spPr bwMode="auto">
          <a:xfrm>
            <a:off x="3011489" y="245889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61" name="标题 3"/>
          <p:cNvSpPr>
            <a:spLocks noGrp="1" noChangeArrowheads="1"/>
          </p:cNvSpPr>
          <p:nvPr/>
        </p:nvSpPr>
        <p:spPr bwMode="auto">
          <a:xfrm>
            <a:off x="3459447" y="246351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62" name="标题 3"/>
          <p:cNvSpPr>
            <a:spLocks noGrp="1" noChangeArrowheads="1"/>
          </p:cNvSpPr>
          <p:nvPr/>
        </p:nvSpPr>
        <p:spPr bwMode="auto">
          <a:xfrm>
            <a:off x="3927934" y="246557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63" name="标题 3"/>
          <p:cNvSpPr>
            <a:spLocks noGrp="1" noChangeArrowheads="1"/>
          </p:cNvSpPr>
          <p:nvPr/>
        </p:nvSpPr>
        <p:spPr bwMode="auto">
          <a:xfrm>
            <a:off x="4375892" y="246096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64" name="标题 3"/>
          <p:cNvSpPr>
            <a:spLocks noGrp="1" noChangeArrowheads="1"/>
          </p:cNvSpPr>
          <p:nvPr/>
        </p:nvSpPr>
        <p:spPr bwMode="auto">
          <a:xfrm>
            <a:off x="4810002" y="247020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76" name="标题 3"/>
          <p:cNvSpPr>
            <a:spLocks noGrp="1" noChangeArrowheads="1"/>
          </p:cNvSpPr>
          <p:nvPr/>
        </p:nvSpPr>
        <p:spPr bwMode="auto">
          <a:xfrm>
            <a:off x="1200889" y="290534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77" name="标题 3"/>
          <p:cNvSpPr>
            <a:spLocks noGrp="1" noChangeArrowheads="1"/>
          </p:cNvSpPr>
          <p:nvPr/>
        </p:nvSpPr>
        <p:spPr bwMode="auto">
          <a:xfrm>
            <a:off x="1648847" y="290996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78" name="标题 3"/>
          <p:cNvSpPr>
            <a:spLocks noGrp="1" noChangeArrowheads="1"/>
          </p:cNvSpPr>
          <p:nvPr/>
        </p:nvSpPr>
        <p:spPr bwMode="auto">
          <a:xfrm>
            <a:off x="2117334" y="290278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79" name="标题 3"/>
          <p:cNvSpPr>
            <a:spLocks noGrp="1" noChangeArrowheads="1"/>
          </p:cNvSpPr>
          <p:nvPr/>
        </p:nvSpPr>
        <p:spPr bwMode="auto">
          <a:xfrm>
            <a:off x="2565292" y="290740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0" name="标题 3"/>
          <p:cNvSpPr>
            <a:spLocks noGrp="1" noChangeArrowheads="1"/>
          </p:cNvSpPr>
          <p:nvPr/>
        </p:nvSpPr>
        <p:spPr bwMode="auto">
          <a:xfrm>
            <a:off x="2998778" y="290797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1" name="标题 3"/>
          <p:cNvSpPr>
            <a:spLocks noGrp="1" noChangeArrowheads="1"/>
          </p:cNvSpPr>
          <p:nvPr/>
        </p:nvSpPr>
        <p:spPr bwMode="auto">
          <a:xfrm>
            <a:off x="3446736" y="291259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2" name="标题 3"/>
          <p:cNvSpPr>
            <a:spLocks noGrp="1" noChangeArrowheads="1"/>
          </p:cNvSpPr>
          <p:nvPr/>
        </p:nvSpPr>
        <p:spPr bwMode="auto">
          <a:xfrm>
            <a:off x="3915223" y="291465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3" name="标题 3"/>
          <p:cNvSpPr>
            <a:spLocks noGrp="1" noChangeArrowheads="1"/>
          </p:cNvSpPr>
          <p:nvPr/>
        </p:nvSpPr>
        <p:spPr bwMode="auto">
          <a:xfrm>
            <a:off x="4363181" y="291004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4" name="标题 3"/>
          <p:cNvSpPr>
            <a:spLocks noGrp="1" noChangeArrowheads="1"/>
          </p:cNvSpPr>
          <p:nvPr/>
        </p:nvSpPr>
        <p:spPr bwMode="auto">
          <a:xfrm>
            <a:off x="4797291" y="291928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5" name="标题 3"/>
          <p:cNvSpPr>
            <a:spLocks noGrp="1" noChangeArrowheads="1"/>
          </p:cNvSpPr>
          <p:nvPr/>
        </p:nvSpPr>
        <p:spPr bwMode="auto">
          <a:xfrm>
            <a:off x="1200889" y="334348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6" name="标题 3"/>
          <p:cNvSpPr>
            <a:spLocks noGrp="1" noChangeArrowheads="1"/>
          </p:cNvSpPr>
          <p:nvPr/>
        </p:nvSpPr>
        <p:spPr bwMode="auto">
          <a:xfrm>
            <a:off x="1648847" y="334810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7" name="标题 3"/>
          <p:cNvSpPr>
            <a:spLocks noGrp="1" noChangeArrowheads="1"/>
          </p:cNvSpPr>
          <p:nvPr/>
        </p:nvSpPr>
        <p:spPr bwMode="auto">
          <a:xfrm>
            <a:off x="2117334" y="334092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8" name="标题 3"/>
          <p:cNvSpPr>
            <a:spLocks noGrp="1" noChangeArrowheads="1"/>
          </p:cNvSpPr>
          <p:nvPr/>
        </p:nvSpPr>
        <p:spPr bwMode="auto">
          <a:xfrm>
            <a:off x="2565292" y="334554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89" name="标题 3"/>
          <p:cNvSpPr>
            <a:spLocks noGrp="1" noChangeArrowheads="1"/>
          </p:cNvSpPr>
          <p:nvPr/>
        </p:nvSpPr>
        <p:spPr bwMode="auto">
          <a:xfrm>
            <a:off x="2998778" y="334611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0" name="标题 3"/>
          <p:cNvSpPr>
            <a:spLocks noGrp="1" noChangeArrowheads="1"/>
          </p:cNvSpPr>
          <p:nvPr/>
        </p:nvSpPr>
        <p:spPr bwMode="auto">
          <a:xfrm>
            <a:off x="3446736" y="335073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1" name="标题 3"/>
          <p:cNvSpPr>
            <a:spLocks noGrp="1" noChangeArrowheads="1"/>
          </p:cNvSpPr>
          <p:nvPr/>
        </p:nvSpPr>
        <p:spPr bwMode="auto">
          <a:xfrm>
            <a:off x="3915223" y="335279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2" name="标题 3"/>
          <p:cNvSpPr>
            <a:spLocks noGrp="1" noChangeArrowheads="1"/>
          </p:cNvSpPr>
          <p:nvPr/>
        </p:nvSpPr>
        <p:spPr bwMode="auto">
          <a:xfrm>
            <a:off x="4363181" y="334818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3" name="标题 3"/>
          <p:cNvSpPr>
            <a:spLocks noGrp="1" noChangeArrowheads="1"/>
          </p:cNvSpPr>
          <p:nvPr/>
        </p:nvSpPr>
        <p:spPr bwMode="auto">
          <a:xfrm>
            <a:off x="4797291" y="335742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4" name="标题 3"/>
          <p:cNvSpPr>
            <a:spLocks noGrp="1" noChangeArrowheads="1"/>
          </p:cNvSpPr>
          <p:nvPr/>
        </p:nvSpPr>
        <p:spPr bwMode="auto">
          <a:xfrm>
            <a:off x="1200889" y="378837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5" name="标题 3"/>
          <p:cNvSpPr>
            <a:spLocks noGrp="1" noChangeArrowheads="1"/>
          </p:cNvSpPr>
          <p:nvPr/>
        </p:nvSpPr>
        <p:spPr bwMode="auto">
          <a:xfrm>
            <a:off x="1648847" y="379299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6" name="标题 3"/>
          <p:cNvSpPr>
            <a:spLocks noGrp="1" noChangeArrowheads="1"/>
          </p:cNvSpPr>
          <p:nvPr/>
        </p:nvSpPr>
        <p:spPr bwMode="auto">
          <a:xfrm>
            <a:off x="2117334" y="378581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7" name="标题 3"/>
          <p:cNvSpPr>
            <a:spLocks noGrp="1" noChangeArrowheads="1"/>
          </p:cNvSpPr>
          <p:nvPr/>
        </p:nvSpPr>
        <p:spPr bwMode="auto">
          <a:xfrm>
            <a:off x="2565292" y="379043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8" name="标题 3"/>
          <p:cNvSpPr>
            <a:spLocks noGrp="1" noChangeArrowheads="1"/>
          </p:cNvSpPr>
          <p:nvPr/>
        </p:nvSpPr>
        <p:spPr bwMode="auto">
          <a:xfrm>
            <a:off x="2998778" y="379100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99" name="标题 3"/>
          <p:cNvSpPr>
            <a:spLocks noGrp="1" noChangeArrowheads="1"/>
          </p:cNvSpPr>
          <p:nvPr/>
        </p:nvSpPr>
        <p:spPr bwMode="auto">
          <a:xfrm>
            <a:off x="3446736" y="379562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0" name="标题 3"/>
          <p:cNvSpPr>
            <a:spLocks noGrp="1" noChangeArrowheads="1"/>
          </p:cNvSpPr>
          <p:nvPr/>
        </p:nvSpPr>
        <p:spPr bwMode="auto">
          <a:xfrm>
            <a:off x="3915223" y="379768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1" name="标题 3"/>
          <p:cNvSpPr>
            <a:spLocks noGrp="1" noChangeArrowheads="1"/>
          </p:cNvSpPr>
          <p:nvPr/>
        </p:nvSpPr>
        <p:spPr bwMode="auto">
          <a:xfrm>
            <a:off x="4363181" y="379307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2" name="标题 3"/>
          <p:cNvSpPr>
            <a:spLocks noGrp="1" noChangeArrowheads="1"/>
          </p:cNvSpPr>
          <p:nvPr/>
        </p:nvSpPr>
        <p:spPr bwMode="auto">
          <a:xfrm>
            <a:off x="4797291" y="380231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3" name="标题 3"/>
          <p:cNvSpPr>
            <a:spLocks noGrp="1" noChangeArrowheads="1"/>
          </p:cNvSpPr>
          <p:nvPr/>
        </p:nvSpPr>
        <p:spPr bwMode="auto">
          <a:xfrm>
            <a:off x="1200889" y="422651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4" name="标题 3"/>
          <p:cNvSpPr>
            <a:spLocks noGrp="1" noChangeArrowheads="1"/>
          </p:cNvSpPr>
          <p:nvPr/>
        </p:nvSpPr>
        <p:spPr bwMode="auto">
          <a:xfrm>
            <a:off x="1648847" y="423113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5" name="标题 3"/>
          <p:cNvSpPr>
            <a:spLocks noGrp="1" noChangeArrowheads="1"/>
          </p:cNvSpPr>
          <p:nvPr/>
        </p:nvSpPr>
        <p:spPr bwMode="auto">
          <a:xfrm>
            <a:off x="2117334" y="422395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6" name="标题 3"/>
          <p:cNvSpPr>
            <a:spLocks noGrp="1" noChangeArrowheads="1"/>
          </p:cNvSpPr>
          <p:nvPr/>
        </p:nvSpPr>
        <p:spPr bwMode="auto">
          <a:xfrm>
            <a:off x="2565292" y="422857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7" name="标题 3"/>
          <p:cNvSpPr>
            <a:spLocks noGrp="1" noChangeArrowheads="1"/>
          </p:cNvSpPr>
          <p:nvPr/>
        </p:nvSpPr>
        <p:spPr bwMode="auto">
          <a:xfrm>
            <a:off x="2998778" y="422914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8" name="标题 3"/>
          <p:cNvSpPr>
            <a:spLocks noGrp="1" noChangeArrowheads="1"/>
          </p:cNvSpPr>
          <p:nvPr/>
        </p:nvSpPr>
        <p:spPr bwMode="auto">
          <a:xfrm>
            <a:off x="3446736" y="423376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09" name="标题 3"/>
          <p:cNvSpPr>
            <a:spLocks noGrp="1" noChangeArrowheads="1"/>
          </p:cNvSpPr>
          <p:nvPr/>
        </p:nvSpPr>
        <p:spPr bwMode="auto">
          <a:xfrm>
            <a:off x="3915223" y="423582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10" name="标题 3"/>
          <p:cNvSpPr>
            <a:spLocks noGrp="1" noChangeArrowheads="1"/>
          </p:cNvSpPr>
          <p:nvPr/>
        </p:nvSpPr>
        <p:spPr bwMode="auto">
          <a:xfrm>
            <a:off x="4363181" y="423121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11" name="标题 3"/>
          <p:cNvSpPr>
            <a:spLocks noGrp="1" noChangeArrowheads="1"/>
          </p:cNvSpPr>
          <p:nvPr/>
        </p:nvSpPr>
        <p:spPr bwMode="auto">
          <a:xfrm>
            <a:off x="4797291" y="424045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159292"/>
              </p:ext>
            </p:extLst>
          </p:nvPr>
        </p:nvGraphicFramePr>
        <p:xfrm>
          <a:off x="1168106" y="778123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27" name="表格 6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577683"/>
              </p:ext>
            </p:extLst>
          </p:nvPr>
        </p:nvGraphicFramePr>
        <p:xfrm>
          <a:off x="1168105" y="1217417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28" name="表格 6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080574"/>
              </p:ext>
            </p:extLst>
          </p:nvPr>
        </p:nvGraphicFramePr>
        <p:xfrm>
          <a:off x="1168105" y="1658194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29" name="表格 6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43494"/>
              </p:ext>
            </p:extLst>
          </p:nvPr>
        </p:nvGraphicFramePr>
        <p:xfrm>
          <a:off x="1168105" y="2108615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30" name="表格 6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829454"/>
              </p:ext>
            </p:extLst>
          </p:nvPr>
        </p:nvGraphicFramePr>
        <p:xfrm>
          <a:off x="1168104" y="2547909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31" name="表格 6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470649"/>
              </p:ext>
            </p:extLst>
          </p:nvPr>
        </p:nvGraphicFramePr>
        <p:xfrm>
          <a:off x="1168104" y="2988686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32" name="表格 6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012983"/>
              </p:ext>
            </p:extLst>
          </p:nvPr>
        </p:nvGraphicFramePr>
        <p:xfrm>
          <a:off x="1168104" y="3431747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33" name="表格 6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398641"/>
              </p:ext>
            </p:extLst>
          </p:nvPr>
        </p:nvGraphicFramePr>
        <p:xfrm>
          <a:off x="1168103" y="3871041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634" name="表格 6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88964"/>
              </p:ext>
            </p:extLst>
          </p:nvPr>
        </p:nvGraphicFramePr>
        <p:xfrm>
          <a:off x="1168103" y="4311818"/>
          <a:ext cx="4501330" cy="443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33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450133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44352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sp>
        <p:nvSpPr>
          <p:cNvPr id="147" name="标题 3"/>
          <p:cNvSpPr>
            <a:spLocks noGrp="1" noChangeArrowheads="1"/>
          </p:cNvSpPr>
          <p:nvPr/>
        </p:nvSpPr>
        <p:spPr bwMode="auto">
          <a:xfrm>
            <a:off x="3219673" y="548936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28" y="2304673"/>
            <a:ext cx="5084505" cy="1815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438" grpId="0"/>
      <p:bldP spid="519" grpId="0"/>
      <p:bldP spid="521" grpId="0"/>
      <p:bldP spid="522" grpId="0"/>
      <p:bldP spid="523" grpId="0"/>
      <p:bldP spid="524" grpId="0"/>
      <p:bldP spid="525" grpId="0"/>
      <p:bldP spid="526" grpId="0"/>
      <p:bldP spid="527" grpId="0"/>
      <p:bldP spid="529" grpId="0"/>
      <p:bldP spid="530" grpId="0"/>
      <p:bldP spid="531" grpId="0"/>
      <p:bldP spid="532" grpId="0"/>
      <p:bldP spid="533" grpId="0"/>
      <p:bldP spid="534" grpId="0"/>
      <p:bldP spid="535" grpId="0"/>
      <p:bldP spid="536" grpId="0"/>
      <p:bldP spid="537" grpId="0"/>
      <p:bldP spid="538" grpId="0"/>
      <p:bldP spid="539" grpId="0"/>
      <p:bldP spid="540" grpId="0"/>
      <p:bldP spid="541" grpId="0"/>
      <p:bldP spid="542" grpId="0"/>
      <p:bldP spid="543" grpId="0"/>
      <p:bldP spid="544" grpId="0"/>
      <p:bldP spid="545" grpId="0"/>
      <p:bldP spid="546" grpId="0"/>
      <p:bldP spid="547" grpId="0"/>
      <p:bldP spid="548" grpId="0"/>
      <p:bldP spid="549" grpId="0"/>
      <p:bldP spid="550" grpId="0"/>
      <p:bldP spid="551" grpId="0"/>
      <p:bldP spid="552" grpId="0"/>
      <p:bldP spid="553" grpId="0"/>
      <p:bldP spid="554" grpId="0"/>
      <p:bldP spid="555" grpId="0"/>
      <p:bldP spid="556" grpId="0"/>
      <p:bldP spid="557" grpId="0"/>
      <p:bldP spid="558" grpId="0"/>
      <p:bldP spid="559" grpId="0"/>
      <p:bldP spid="560" grpId="0"/>
      <p:bldP spid="561" grpId="0"/>
      <p:bldP spid="562" grpId="0"/>
      <p:bldP spid="563" grpId="0"/>
      <p:bldP spid="564" grpId="0"/>
      <p:bldP spid="576" grpId="0"/>
      <p:bldP spid="577" grpId="0"/>
      <p:bldP spid="578" grpId="0"/>
      <p:bldP spid="579" grpId="0"/>
      <p:bldP spid="580" grpId="0"/>
      <p:bldP spid="581" grpId="0"/>
      <p:bldP spid="582" grpId="0"/>
      <p:bldP spid="583" grpId="0"/>
      <p:bldP spid="584" grpId="0"/>
      <p:bldP spid="585" grpId="0"/>
      <p:bldP spid="586" grpId="0"/>
      <p:bldP spid="587" grpId="0"/>
      <p:bldP spid="588" grpId="0"/>
      <p:bldP spid="589" grpId="0"/>
      <p:bldP spid="590" grpId="0"/>
      <p:bldP spid="591" grpId="0"/>
      <p:bldP spid="592" grpId="0"/>
      <p:bldP spid="593" grpId="0"/>
      <p:bldP spid="594" grpId="0"/>
      <p:bldP spid="595" grpId="0"/>
      <p:bldP spid="596" grpId="0"/>
      <p:bldP spid="597" grpId="0"/>
      <p:bldP spid="598" grpId="0"/>
      <p:bldP spid="599" grpId="0"/>
      <p:bldP spid="600" grpId="0"/>
      <p:bldP spid="601" grpId="0"/>
      <p:bldP spid="602" grpId="0"/>
      <p:bldP spid="603" grpId="0"/>
      <p:bldP spid="604" grpId="0"/>
      <p:bldP spid="605" grpId="0"/>
      <p:bldP spid="606" grpId="0"/>
      <p:bldP spid="607" grpId="0"/>
      <p:bldP spid="608" grpId="0"/>
      <p:bldP spid="609" grpId="0"/>
      <p:bldP spid="610" grpId="0"/>
      <p:bldP spid="6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401874"/>
              </p:ext>
            </p:extLst>
          </p:nvPr>
        </p:nvGraphicFramePr>
        <p:xfrm>
          <a:off x="6400800" y="1153609"/>
          <a:ext cx="5662670" cy="4520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28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文本框 10245"/>
          <p:cNvSpPr txBox="1">
            <a:spLocks noChangeArrowheads="1"/>
          </p:cNvSpPr>
          <p:nvPr/>
        </p:nvSpPr>
        <p:spPr bwMode="auto">
          <a:xfrm>
            <a:off x="6710954" y="1215268"/>
            <a:ext cx="1467903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文本框 10245"/>
          <p:cNvSpPr txBox="1">
            <a:spLocks noChangeArrowheads="1"/>
          </p:cNvSpPr>
          <p:nvPr/>
        </p:nvSpPr>
        <p:spPr bwMode="auto">
          <a:xfrm>
            <a:off x="6763114" y="1728722"/>
            <a:ext cx="133592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" name="文本框 10245"/>
          <p:cNvSpPr txBox="1">
            <a:spLocks noChangeArrowheads="1"/>
          </p:cNvSpPr>
          <p:nvPr/>
        </p:nvSpPr>
        <p:spPr bwMode="auto">
          <a:xfrm>
            <a:off x="6607676" y="2231779"/>
            <a:ext cx="165311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" name="文本框 10245"/>
          <p:cNvSpPr txBox="1">
            <a:spLocks noChangeArrowheads="1"/>
          </p:cNvSpPr>
          <p:nvPr/>
        </p:nvSpPr>
        <p:spPr bwMode="auto">
          <a:xfrm>
            <a:off x="6763114" y="2725130"/>
            <a:ext cx="133592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文本框 10245"/>
          <p:cNvSpPr txBox="1">
            <a:spLocks noChangeArrowheads="1"/>
          </p:cNvSpPr>
          <p:nvPr/>
        </p:nvSpPr>
        <p:spPr bwMode="auto">
          <a:xfrm>
            <a:off x="6763115" y="3241661"/>
            <a:ext cx="1345109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" name="文本框 10245"/>
          <p:cNvSpPr txBox="1">
            <a:spLocks noChangeArrowheads="1"/>
          </p:cNvSpPr>
          <p:nvPr/>
        </p:nvSpPr>
        <p:spPr bwMode="auto">
          <a:xfrm>
            <a:off x="6763115" y="3721477"/>
            <a:ext cx="133592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" name="文本框 10245"/>
          <p:cNvSpPr txBox="1">
            <a:spLocks noChangeArrowheads="1"/>
          </p:cNvSpPr>
          <p:nvPr/>
        </p:nvSpPr>
        <p:spPr bwMode="auto">
          <a:xfrm>
            <a:off x="6768114" y="4227165"/>
            <a:ext cx="133092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" name="文本框 10245"/>
          <p:cNvSpPr txBox="1">
            <a:spLocks noChangeArrowheads="1"/>
          </p:cNvSpPr>
          <p:nvPr/>
        </p:nvSpPr>
        <p:spPr bwMode="auto">
          <a:xfrm>
            <a:off x="6228040" y="4738932"/>
            <a:ext cx="1950817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）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" name="文本框 10245"/>
          <p:cNvSpPr txBox="1">
            <a:spLocks noChangeArrowheads="1"/>
          </p:cNvSpPr>
          <p:nvPr/>
        </p:nvSpPr>
        <p:spPr bwMode="auto">
          <a:xfrm>
            <a:off x="8095812" y="1194161"/>
            <a:ext cx="269259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1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  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" name="文本框 10245"/>
          <p:cNvSpPr txBox="1">
            <a:spLocks noChangeArrowheads="1"/>
          </p:cNvSpPr>
          <p:nvPr/>
        </p:nvSpPr>
        <p:spPr bwMode="auto">
          <a:xfrm>
            <a:off x="8139880" y="1697444"/>
            <a:ext cx="2932070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8" name="文本框 10245"/>
          <p:cNvSpPr txBox="1">
            <a:spLocks noChangeArrowheads="1"/>
          </p:cNvSpPr>
          <p:nvPr/>
        </p:nvSpPr>
        <p:spPr bwMode="auto">
          <a:xfrm>
            <a:off x="8261067" y="2209524"/>
            <a:ext cx="2680664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30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9" name="文本框 10245"/>
          <p:cNvSpPr txBox="1">
            <a:spLocks noChangeArrowheads="1"/>
          </p:cNvSpPr>
          <p:nvPr/>
        </p:nvSpPr>
        <p:spPr bwMode="auto">
          <a:xfrm>
            <a:off x="8261067" y="2704026"/>
            <a:ext cx="2680664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40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" name="文本框 10245"/>
          <p:cNvSpPr txBox="1">
            <a:spLocks noChangeArrowheads="1"/>
          </p:cNvSpPr>
          <p:nvPr/>
        </p:nvSpPr>
        <p:spPr bwMode="auto">
          <a:xfrm>
            <a:off x="8261067" y="3207313"/>
            <a:ext cx="2680664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50</a:t>
            </a:r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" name="文本框 10245"/>
          <p:cNvSpPr txBox="1">
            <a:spLocks noChangeArrowheads="1"/>
          </p:cNvSpPr>
          <p:nvPr/>
        </p:nvSpPr>
        <p:spPr bwMode="auto">
          <a:xfrm>
            <a:off x="8272084" y="3701809"/>
            <a:ext cx="269259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4" name="文本框 10245"/>
          <p:cNvSpPr txBox="1">
            <a:spLocks noChangeArrowheads="1"/>
          </p:cNvSpPr>
          <p:nvPr/>
        </p:nvSpPr>
        <p:spPr bwMode="auto">
          <a:xfrm>
            <a:off x="10076702" y="1694584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5" name="文本框 10245"/>
          <p:cNvSpPr txBox="1">
            <a:spLocks noChangeArrowheads="1"/>
          </p:cNvSpPr>
          <p:nvPr/>
        </p:nvSpPr>
        <p:spPr bwMode="auto">
          <a:xfrm>
            <a:off x="10044543" y="5201575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" name="文本框 10245"/>
          <p:cNvSpPr txBox="1">
            <a:spLocks noChangeArrowheads="1"/>
          </p:cNvSpPr>
          <p:nvPr/>
        </p:nvSpPr>
        <p:spPr bwMode="auto">
          <a:xfrm>
            <a:off x="10044543" y="4698753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7" name="文本框 10245"/>
          <p:cNvSpPr txBox="1">
            <a:spLocks noChangeArrowheads="1"/>
          </p:cNvSpPr>
          <p:nvPr/>
        </p:nvSpPr>
        <p:spPr bwMode="auto">
          <a:xfrm>
            <a:off x="10044543" y="4205355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8" name="文本框 10245"/>
          <p:cNvSpPr txBox="1">
            <a:spLocks noChangeArrowheads="1"/>
          </p:cNvSpPr>
          <p:nvPr/>
        </p:nvSpPr>
        <p:spPr bwMode="auto">
          <a:xfrm>
            <a:off x="10044543" y="3692171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9" name="文本框 10245"/>
          <p:cNvSpPr txBox="1">
            <a:spLocks noChangeArrowheads="1"/>
          </p:cNvSpPr>
          <p:nvPr/>
        </p:nvSpPr>
        <p:spPr bwMode="auto">
          <a:xfrm>
            <a:off x="10032635" y="3196264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0" name="文本框 10245"/>
          <p:cNvSpPr txBox="1">
            <a:spLocks noChangeArrowheads="1"/>
          </p:cNvSpPr>
          <p:nvPr/>
        </p:nvSpPr>
        <p:spPr bwMode="auto">
          <a:xfrm>
            <a:off x="10044543" y="2713907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1" name="文本框 10245"/>
          <p:cNvSpPr txBox="1">
            <a:spLocks noChangeArrowheads="1"/>
          </p:cNvSpPr>
          <p:nvPr/>
        </p:nvSpPr>
        <p:spPr bwMode="auto">
          <a:xfrm>
            <a:off x="10044543" y="2210645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2" name="文本框 10245"/>
          <p:cNvSpPr txBox="1">
            <a:spLocks noChangeArrowheads="1"/>
          </p:cNvSpPr>
          <p:nvPr/>
        </p:nvSpPr>
        <p:spPr bwMode="auto">
          <a:xfrm>
            <a:off x="10935942" y="1204781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" name="文本框 10245"/>
          <p:cNvSpPr txBox="1">
            <a:spLocks noChangeArrowheads="1"/>
          </p:cNvSpPr>
          <p:nvPr/>
        </p:nvSpPr>
        <p:spPr bwMode="auto">
          <a:xfrm>
            <a:off x="10991027" y="2220146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4" name="文本框 10245"/>
          <p:cNvSpPr txBox="1">
            <a:spLocks noChangeArrowheads="1"/>
          </p:cNvSpPr>
          <p:nvPr/>
        </p:nvSpPr>
        <p:spPr bwMode="auto">
          <a:xfrm>
            <a:off x="10991027" y="1716859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5" name="文本框 10245"/>
          <p:cNvSpPr txBox="1">
            <a:spLocks noChangeArrowheads="1"/>
          </p:cNvSpPr>
          <p:nvPr/>
        </p:nvSpPr>
        <p:spPr bwMode="auto">
          <a:xfrm>
            <a:off x="10991027" y="2714643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6" name="文本框 10245"/>
          <p:cNvSpPr txBox="1">
            <a:spLocks noChangeArrowheads="1"/>
          </p:cNvSpPr>
          <p:nvPr/>
        </p:nvSpPr>
        <p:spPr bwMode="auto">
          <a:xfrm>
            <a:off x="10991027" y="3217931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7" name="文本框 10245"/>
          <p:cNvSpPr txBox="1">
            <a:spLocks noChangeArrowheads="1"/>
          </p:cNvSpPr>
          <p:nvPr/>
        </p:nvSpPr>
        <p:spPr bwMode="auto">
          <a:xfrm>
            <a:off x="10991027" y="3721218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8" name="文本框 10245"/>
          <p:cNvSpPr txBox="1">
            <a:spLocks noChangeArrowheads="1"/>
          </p:cNvSpPr>
          <p:nvPr/>
        </p:nvSpPr>
        <p:spPr bwMode="auto">
          <a:xfrm>
            <a:off x="10991027" y="4233302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9" name="文本框 10245"/>
          <p:cNvSpPr txBox="1">
            <a:spLocks noChangeArrowheads="1"/>
          </p:cNvSpPr>
          <p:nvPr/>
        </p:nvSpPr>
        <p:spPr bwMode="auto">
          <a:xfrm>
            <a:off x="10991027" y="4727796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0" name="文本框 10245"/>
          <p:cNvSpPr txBox="1">
            <a:spLocks noChangeArrowheads="1"/>
          </p:cNvSpPr>
          <p:nvPr/>
        </p:nvSpPr>
        <p:spPr bwMode="auto">
          <a:xfrm>
            <a:off x="10991027" y="5231085"/>
            <a:ext cx="1056117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1" name="文本框 10245"/>
          <p:cNvSpPr txBox="1">
            <a:spLocks noChangeArrowheads="1"/>
          </p:cNvSpPr>
          <p:nvPr/>
        </p:nvSpPr>
        <p:spPr bwMode="auto">
          <a:xfrm>
            <a:off x="11231054" y="1716859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18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2" name="文本框 10245"/>
          <p:cNvSpPr txBox="1">
            <a:spLocks noChangeArrowheads="1"/>
          </p:cNvSpPr>
          <p:nvPr/>
        </p:nvSpPr>
        <p:spPr bwMode="auto">
          <a:xfrm>
            <a:off x="11231054" y="5231085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81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3" name="文本框 10245"/>
          <p:cNvSpPr txBox="1">
            <a:spLocks noChangeArrowheads="1"/>
          </p:cNvSpPr>
          <p:nvPr/>
        </p:nvSpPr>
        <p:spPr bwMode="auto">
          <a:xfrm>
            <a:off x="11231054" y="2220146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27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4" name="文本框 10245"/>
          <p:cNvSpPr txBox="1">
            <a:spLocks noChangeArrowheads="1"/>
          </p:cNvSpPr>
          <p:nvPr/>
        </p:nvSpPr>
        <p:spPr bwMode="auto">
          <a:xfrm>
            <a:off x="11231054" y="2714643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36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5" name="文本框 10245"/>
          <p:cNvSpPr txBox="1">
            <a:spLocks noChangeArrowheads="1"/>
          </p:cNvSpPr>
          <p:nvPr/>
        </p:nvSpPr>
        <p:spPr bwMode="auto">
          <a:xfrm>
            <a:off x="11231054" y="3217931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45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6" name="文本框 10245"/>
          <p:cNvSpPr txBox="1">
            <a:spLocks noChangeArrowheads="1"/>
          </p:cNvSpPr>
          <p:nvPr/>
        </p:nvSpPr>
        <p:spPr bwMode="auto">
          <a:xfrm>
            <a:off x="11231054" y="3721218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54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7" name="文本框 10245"/>
          <p:cNvSpPr txBox="1">
            <a:spLocks noChangeArrowheads="1"/>
          </p:cNvSpPr>
          <p:nvPr/>
        </p:nvSpPr>
        <p:spPr bwMode="auto">
          <a:xfrm>
            <a:off x="11231054" y="4233302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63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8" name="文本框 10245"/>
          <p:cNvSpPr txBox="1">
            <a:spLocks noChangeArrowheads="1"/>
          </p:cNvSpPr>
          <p:nvPr/>
        </p:nvSpPr>
        <p:spPr bwMode="auto">
          <a:xfrm>
            <a:off x="11231054" y="4727796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72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0" name="文本框 10245"/>
          <p:cNvSpPr txBox="1">
            <a:spLocks noChangeArrowheads="1"/>
          </p:cNvSpPr>
          <p:nvPr/>
        </p:nvSpPr>
        <p:spPr bwMode="auto">
          <a:xfrm>
            <a:off x="8244252" y="4215175"/>
            <a:ext cx="269259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1" name="文本框 10245"/>
          <p:cNvSpPr txBox="1">
            <a:spLocks noChangeArrowheads="1"/>
          </p:cNvSpPr>
          <p:nvPr/>
        </p:nvSpPr>
        <p:spPr bwMode="auto">
          <a:xfrm>
            <a:off x="8260917" y="4697747"/>
            <a:ext cx="269259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2" name="文本框 10245"/>
          <p:cNvSpPr txBox="1">
            <a:spLocks noChangeArrowheads="1"/>
          </p:cNvSpPr>
          <p:nvPr/>
        </p:nvSpPr>
        <p:spPr bwMode="auto">
          <a:xfrm>
            <a:off x="8268827" y="5224076"/>
            <a:ext cx="2692598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</a:t>
            </a:r>
            <a:r>
              <a:rPr lang="zh-CN" altLang="en-US" sz="2135" b="1" dirty="0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）</a:t>
            </a:r>
            <a:endParaRPr lang="zh-CN" altLang="en-US" sz="2135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3" name="文本框 10245"/>
          <p:cNvSpPr txBox="1">
            <a:spLocks noChangeArrowheads="1"/>
          </p:cNvSpPr>
          <p:nvPr/>
        </p:nvSpPr>
        <p:spPr bwMode="auto">
          <a:xfrm>
            <a:off x="8867517" y="3711861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60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4" name="文本框 10245"/>
          <p:cNvSpPr txBox="1">
            <a:spLocks noChangeArrowheads="1"/>
          </p:cNvSpPr>
          <p:nvPr/>
        </p:nvSpPr>
        <p:spPr bwMode="auto">
          <a:xfrm>
            <a:off x="8866835" y="4201308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0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5" name="文本框 10245"/>
          <p:cNvSpPr txBox="1">
            <a:spLocks noChangeArrowheads="1"/>
          </p:cNvSpPr>
          <p:nvPr/>
        </p:nvSpPr>
        <p:spPr bwMode="auto">
          <a:xfrm>
            <a:off x="8866835" y="4721223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0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6" name="文本框 10245"/>
          <p:cNvSpPr txBox="1">
            <a:spLocks noChangeArrowheads="1"/>
          </p:cNvSpPr>
          <p:nvPr/>
        </p:nvSpPr>
        <p:spPr bwMode="auto">
          <a:xfrm>
            <a:off x="8849877" y="5201575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0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7" name="文本框 10245"/>
          <p:cNvSpPr txBox="1">
            <a:spLocks noChangeArrowheads="1"/>
          </p:cNvSpPr>
          <p:nvPr/>
        </p:nvSpPr>
        <p:spPr bwMode="auto">
          <a:xfrm>
            <a:off x="6212541" y="5241572"/>
            <a:ext cx="1966316" cy="4208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35" b="1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（     </a:t>
            </a:r>
            <a:r>
              <a:rPr lang="zh-CN" altLang="en-US" sz="2135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）</a:t>
            </a:r>
            <a:r>
              <a:rPr lang="zh-CN" altLang="en-US" sz="21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135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8" name="文本框 10245"/>
          <p:cNvSpPr txBox="1">
            <a:spLocks noChangeArrowheads="1"/>
          </p:cNvSpPr>
          <p:nvPr/>
        </p:nvSpPr>
        <p:spPr bwMode="auto">
          <a:xfrm>
            <a:off x="6607676" y="4724867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0" name="文本框 10245"/>
          <p:cNvSpPr txBox="1">
            <a:spLocks noChangeArrowheads="1"/>
          </p:cNvSpPr>
          <p:nvPr/>
        </p:nvSpPr>
        <p:spPr bwMode="auto">
          <a:xfrm>
            <a:off x="6590718" y="5250624"/>
            <a:ext cx="576064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135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135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1" name="标题 3"/>
          <p:cNvSpPr>
            <a:spLocks noGrp="1" noChangeArrowheads="1"/>
          </p:cNvSpPr>
          <p:nvPr/>
        </p:nvSpPr>
        <p:spPr bwMode="auto">
          <a:xfrm>
            <a:off x="798167" y="109078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2" name="标题 3"/>
          <p:cNvSpPr>
            <a:spLocks noGrp="1" noChangeArrowheads="1"/>
          </p:cNvSpPr>
          <p:nvPr/>
        </p:nvSpPr>
        <p:spPr bwMode="auto">
          <a:xfrm>
            <a:off x="1301210" y="108438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3" name="标题 3"/>
          <p:cNvSpPr>
            <a:spLocks noGrp="1" noChangeArrowheads="1"/>
          </p:cNvSpPr>
          <p:nvPr/>
        </p:nvSpPr>
        <p:spPr bwMode="auto">
          <a:xfrm>
            <a:off x="1791731" y="108822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4" name="标题 3"/>
          <p:cNvSpPr>
            <a:spLocks noGrp="1" noChangeArrowheads="1"/>
          </p:cNvSpPr>
          <p:nvPr/>
        </p:nvSpPr>
        <p:spPr bwMode="auto">
          <a:xfrm>
            <a:off x="2305791" y="109284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5" name="标题 3"/>
          <p:cNvSpPr>
            <a:spLocks noGrp="1" noChangeArrowheads="1"/>
          </p:cNvSpPr>
          <p:nvPr/>
        </p:nvSpPr>
        <p:spPr bwMode="auto">
          <a:xfrm>
            <a:off x="2805379" y="109341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6" name="标题 3"/>
          <p:cNvSpPr>
            <a:spLocks noGrp="1" noChangeArrowheads="1"/>
          </p:cNvSpPr>
          <p:nvPr/>
        </p:nvSpPr>
        <p:spPr bwMode="auto">
          <a:xfrm>
            <a:off x="3297405" y="108702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7" name="标题 3"/>
          <p:cNvSpPr>
            <a:spLocks noGrp="1" noChangeArrowheads="1"/>
          </p:cNvSpPr>
          <p:nvPr/>
        </p:nvSpPr>
        <p:spPr bwMode="auto">
          <a:xfrm>
            <a:off x="3798943" y="108908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8" name="标题 3"/>
          <p:cNvSpPr>
            <a:spLocks noGrp="1" noChangeArrowheads="1"/>
          </p:cNvSpPr>
          <p:nvPr/>
        </p:nvSpPr>
        <p:spPr bwMode="auto">
          <a:xfrm>
            <a:off x="4313003" y="109548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9" name="标题 3"/>
          <p:cNvSpPr>
            <a:spLocks noGrp="1" noChangeArrowheads="1"/>
          </p:cNvSpPr>
          <p:nvPr/>
        </p:nvSpPr>
        <p:spPr bwMode="auto">
          <a:xfrm>
            <a:off x="4857278" y="110472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aphicFrame>
        <p:nvGraphicFramePr>
          <p:cNvPr id="153" name="表格 1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357649"/>
              </p:ext>
            </p:extLst>
          </p:nvPr>
        </p:nvGraphicFramePr>
        <p:xfrm>
          <a:off x="744985" y="1161109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3" name="表格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368143"/>
              </p:ext>
            </p:extLst>
          </p:nvPr>
        </p:nvGraphicFramePr>
        <p:xfrm>
          <a:off x="742131" y="1665082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4" name="表格 1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97311"/>
              </p:ext>
            </p:extLst>
          </p:nvPr>
        </p:nvGraphicFramePr>
        <p:xfrm>
          <a:off x="739839" y="2159686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5" name="表格 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753965"/>
              </p:ext>
            </p:extLst>
          </p:nvPr>
        </p:nvGraphicFramePr>
        <p:xfrm>
          <a:off x="742055" y="2665852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6" name="表格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673616"/>
              </p:ext>
            </p:extLst>
          </p:nvPr>
        </p:nvGraphicFramePr>
        <p:xfrm>
          <a:off x="739763" y="3160456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7" name="表格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00002"/>
              </p:ext>
            </p:extLst>
          </p:nvPr>
        </p:nvGraphicFramePr>
        <p:xfrm>
          <a:off x="739763" y="3649785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8" name="表格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023689"/>
              </p:ext>
            </p:extLst>
          </p:nvPr>
        </p:nvGraphicFramePr>
        <p:xfrm>
          <a:off x="737471" y="4144389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69" name="表格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615735"/>
              </p:ext>
            </p:extLst>
          </p:nvPr>
        </p:nvGraphicFramePr>
        <p:xfrm>
          <a:off x="740450" y="4649932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graphicFrame>
        <p:nvGraphicFramePr>
          <p:cNvPr id="170" name="表格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535381"/>
              </p:ext>
            </p:extLst>
          </p:nvPr>
        </p:nvGraphicFramePr>
        <p:xfrm>
          <a:off x="738158" y="5144536"/>
          <a:ext cx="5074920" cy="50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">
                  <a:extLst>
                    <a:ext uri="{9D8B030D-6E8A-4147-A177-3AD203B41FA5}">
                      <a16:colId xmlns:a16="http://schemas.microsoft.com/office/drawing/2014/main" val="1886042368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056543315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338563452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18696279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782827137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88200894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25900613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3988852123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140602870"/>
                    </a:ext>
                  </a:extLst>
                </a:gridCol>
                <a:gridCol w="507492">
                  <a:extLst>
                    <a:ext uri="{9D8B030D-6E8A-4147-A177-3AD203B41FA5}">
                      <a16:colId xmlns:a16="http://schemas.microsoft.com/office/drawing/2014/main" val="423911373"/>
                    </a:ext>
                  </a:extLst>
                </a:gridCol>
              </a:tblGrid>
              <a:tr h="500424">
                <a:tc>
                  <a:txBody>
                    <a:bodyPr/>
                    <a:lstStyle/>
                    <a:p>
                      <a:r>
                        <a:rPr lang="en-US" altLang="zh-CN" smtClean="0"/>
                        <a:t> </a:t>
                      </a:r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320137"/>
                  </a:ext>
                </a:extLst>
              </a:tr>
            </a:tbl>
          </a:graphicData>
        </a:graphic>
      </p:graphicFrame>
      <p:sp>
        <p:nvSpPr>
          <p:cNvPr id="171" name="标题 3"/>
          <p:cNvSpPr>
            <a:spLocks noGrp="1" noChangeArrowheads="1"/>
          </p:cNvSpPr>
          <p:nvPr/>
        </p:nvSpPr>
        <p:spPr bwMode="auto">
          <a:xfrm>
            <a:off x="782233" y="161830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2" name="标题 3"/>
          <p:cNvSpPr>
            <a:spLocks noGrp="1" noChangeArrowheads="1"/>
          </p:cNvSpPr>
          <p:nvPr/>
        </p:nvSpPr>
        <p:spPr bwMode="auto">
          <a:xfrm>
            <a:off x="1285276" y="161190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3" name="标题 3"/>
          <p:cNvSpPr>
            <a:spLocks noGrp="1" noChangeArrowheads="1"/>
          </p:cNvSpPr>
          <p:nvPr/>
        </p:nvSpPr>
        <p:spPr bwMode="auto">
          <a:xfrm>
            <a:off x="1775797" y="161574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4" name="标题 3"/>
          <p:cNvSpPr>
            <a:spLocks noGrp="1" noChangeArrowheads="1"/>
          </p:cNvSpPr>
          <p:nvPr/>
        </p:nvSpPr>
        <p:spPr bwMode="auto">
          <a:xfrm>
            <a:off x="2289857" y="162036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5" name="标题 3"/>
          <p:cNvSpPr>
            <a:spLocks noGrp="1" noChangeArrowheads="1"/>
          </p:cNvSpPr>
          <p:nvPr/>
        </p:nvSpPr>
        <p:spPr bwMode="auto">
          <a:xfrm>
            <a:off x="2789445" y="162093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6" name="标题 3"/>
          <p:cNvSpPr>
            <a:spLocks noGrp="1" noChangeArrowheads="1"/>
          </p:cNvSpPr>
          <p:nvPr/>
        </p:nvSpPr>
        <p:spPr bwMode="auto">
          <a:xfrm>
            <a:off x="3281471" y="161454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7" name="标题 3"/>
          <p:cNvSpPr>
            <a:spLocks noGrp="1" noChangeArrowheads="1"/>
          </p:cNvSpPr>
          <p:nvPr/>
        </p:nvSpPr>
        <p:spPr bwMode="auto">
          <a:xfrm>
            <a:off x="3783009" y="161660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8" name="标题 3"/>
          <p:cNvSpPr>
            <a:spLocks noGrp="1" noChangeArrowheads="1"/>
          </p:cNvSpPr>
          <p:nvPr/>
        </p:nvSpPr>
        <p:spPr bwMode="auto">
          <a:xfrm>
            <a:off x="4297069" y="162300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79" name="标题 3"/>
          <p:cNvSpPr>
            <a:spLocks noGrp="1" noChangeArrowheads="1"/>
          </p:cNvSpPr>
          <p:nvPr/>
        </p:nvSpPr>
        <p:spPr bwMode="auto">
          <a:xfrm>
            <a:off x="4841344" y="163224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0" name="标题 3"/>
          <p:cNvSpPr>
            <a:spLocks noGrp="1" noChangeArrowheads="1"/>
          </p:cNvSpPr>
          <p:nvPr/>
        </p:nvSpPr>
        <p:spPr bwMode="auto">
          <a:xfrm>
            <a:off x="786849" y="210157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1" name="标题 3"/>
          <p:cNvSpPr>
            <a:spLocks noGrp="1" noChangeArrowheads="1"/>
          </p:cNvSpPr>
          <p:nvPr/>
        </p:nvSpPr>
        <p:spPr bwMode="auto">
          <a:xfrm>
            <a:off x="1289892" y="209517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2" name="标题 3"/>
          <p:cNvSpPr>
            <a:spLocks noGrp="1" noChangeArrowheads="1"/>
          </p:cNvSpPr>
          <p:nvPr/>
        </p:nvSpPr>
        <p:spPr bwMode="auto">
          <a:xfrm>
            <a:off x="1780413" y="209901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3" name="标题 3"/>
          <p:cNvSpPr>
            <a:spLocks noGrp="1" noChangeArrowheads="1"/>
          </p:cNvSpPr>
          <p:nvPr/>
        </p:nvSpPr>
        <p:spPr bwMode="auto">
          <a:xfrm>
            <a:off x="2294473" y="210363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4" name="标题 3"/>
          <p:cNvSpPr>
            <a:spLocks noGrp="1" noChangeArrowheads="1"/>
          </p:cNvSpPr>
          <p:nvPr/>
        </p:nvSpPr>
        <p:spPr bwMode="auto">
          <a:xfrm>
            <a:off x="2794061" y="210420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5" name="标题 3"/>
          <p:cNvSpPr>
            <a:spLocks noGrp="1" noChangeArrowheads="1"/>
          </p:cNvSpPr>
          <p:nvPr/>
        </p:nvSpPr>
        <p:spPr bwMode="auto">
          <a:xfrm>
            <a:off x="3286087" y="209781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6" name="标题 3"/>
          <p:cNvSpPr>
            <a:spLocks noGrp="1" noChangeArrowheads="1"/>
          </p:cNvSpPr>
          <p:nvPr/>
        </p:nvSpPr>
        <p:spPr bwMode="auto">
          <a:xfrm>
            <a:off x="3787625" y="209987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7" name="标题 3"/>
          <p:cNvSpPr>
            <a:spLocks noGrp="1" noChangeArrowheads="1"/>
          </p:cNvSpPr>
          <p:nvPr/>
        </p:nvSpPr>
        <p:spPr bwMode="auto">
          <a:xfrm>
            <a:off x="4301685" y="210627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8" name="标题 3"/>
          <p:cNvSpPr>
            <a:spLocks noGrp="1" noChangeArrowheads="1"/>
          </p:cNvSpPr>
          <p:nvPr/>
        </p:nvSpPr>
        <p:spPr bwMode="auto">
          <a:xfrm>
            <a:off x="4845960" y="211551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9" name="标题 3"/>
          <p:cNvSpPr>
            <a:spLocks noGrp="1" noChangeArrowheads="1"/>
          </p:cNvSpPr>
          <p:nvPr/>
        </p:nvSpPr>
        <p:spPr bwMode="auto">
          <a:xfrm>
            <a:off x="796282" y="260901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0" name="标题 3"/>
          <p:cNvSpPr>
            <a:spLocks noGrp="1" noChangeArrowheads="1"/>
          </p:cNvSpPr>
          <p:nvPr/>
        </p:nvSpPr>
        <p:spPr bwMode="auto">
          <a:xfrm>
            <a:off x="1299325" y="260261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1" name="标题 3"/>
          <p:cNvSpPr>
            <a:spLocks noGrp="1" noChangeArrowheads="1"/>
          </p:cNvSpPr>
          <p:nvPr/>
        </p:nvSpPr>
        <p:spPr bwMode="auto">
          <a:xfrm>
            <a:off x="1789846" y="260645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2" name="标题 3"/>
          <p:cNvSpPr>
            <a:spLocks noGrp="1" noChangeArrowheads="1"/>
          </p:cNvSpPr>
          <p:nvPr/>
        </p:nvSpPr>
        <p:spPr bwMode="auto">
          <a:xfrm>
            <a:off x="2303906" y="261107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3" name="标题 3"/>
          <p:cNvSpPr>
            <a:spLocks noGrp="1" noChangeArrowheads="1"/>
          </p:cNvSpPr>
          <p:nvPr/>
        </p:nvSpPr>
        <p:spPr bwMode="auto">
          <a:xfrm>
            <a:off x="2803494" y="261165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" name="标题 3"/>
          <p:cNvSpPr>
            <a:spLocks noGrp="1" noChangeArrowheads="1"/>
          </p:cNvSpPr>
          <p:nvPr/>
        </p:nvSpPr>
        <p:spPr bwMode="auto">
          <a:xfrm>
            <a:off x="3295520" y="260525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5" name="标题 3"/>
          <p:cNvSpPr>
            <a:spLocks noGrp="1" noChangeArrowheads="1"/>
          </p:cNvSpPr>
          <p:nvPr/>
        </p:nvSpPr>
        <p:spPr bwMode="auto">
          <a:xfrm>
            <a:off x="3797058" y="260731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6" name="标题 3"/>
          <p:cNvSpPr>
            <a:spLocks noGrp="1" noChangeArrowheads="1"/>
          </p:cNvSpPr>
          <p:nvPr/>
        </p:nvSpPr>
        <p:spPr bwMode="auto">
          <a:xfrm>
            <a:off x="4311118" y="261371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7" name="标题 3"/>
          <p:cNvSpPr>
            <a:spLocks noGrp="1" noChangeArrowheads="1"/>
          </p:cNvSpPr>
          <p:nvPr/>
        </p:nvSpPr>
        <p:spPr bwMode="auto">
          <a:xfrm>
            <a:off x="4855393" y="262295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8" name="标题 3"/>
          <p:cNvSpPr>
            <a:spLocks noGrp="1" noChangeArrowheads="1"/>
          </p:cNvSpPr>
          <p:nvPr/>
        </p:nvSpPr>
        <p:spPr bwMode="auto">
          <a:xfrm>
            <a:off x="780348" y="313653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9" name="标题 3"/>
          <p:cNvSpPr>
            <a:spLocks noGrp="1" noChangeArrowheads="1"/>
          </p:cNvSpPr>
          <p:nvPr/>
        </p:nvSpPr>
        <p:spPr bwMode="auto">
          <a:xfrm>
            <a:off x="1283391" y="313013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0" name="标题 3"/>
          <p:cNvSpPr>
            <a:spLocks noGrp="1" noChangeArrowheads="1"/>
          </p:cNvSpPr>
          <p:nvPr/>
        </p:nvSpPr>
        <p:spPr bwMode="auto">
          <a:xfrm>
            <a:off x="1773912" y="313397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1" name="标题 3"/>
          <p:cNvSpPr>
            <a:spLocks noGrp="1" noChangeArrowheads="1"/>
          </p:cNvSpPr>
          <p:nvPr/>
        </p:nvSpPr>
        <p:spPr bwMode="auto">
          <a:xfrm>
            <a:off x="2287972" y="313859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2" name="标题 3"/>
          <p:cNvSpPr>
            <a:spLocks noGrp="1" noChangeArrowheads="1"/>
          </p:cNvSpPr>
          <p:nvPr/>
        </p:nvSpPr>
        <p:spPr bwMode="auto">
          <a:xfrm>
            <a:off x="2787560" y="313917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3" name="标题 3"/>
          <p:cNvSpPr>
            <a:spLocks noGrp="1" noChangeArrowheads="1"/>
          </p:cNvSpPr>
          <p:nvPr/>
        </p:nvSpPr>
        <p:spPr bwMode="auto">
          <a:xfrm>
            <a:off x="3279586" y="313277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4" name="标题 3"/>
          <p:cNvSpPr>
            <a:spLocks noGrp="1" noChangeArrowheads="1"/>
          </p:cNvSpPr>
          <p:nvPr/>
        </p:nvSpPr>
        <p:spPr bwMode="auto">
          <a:xfrm>
            <a:off x="3781124" y="313483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5" name="标题 3"/>
          <p:cNvSpPr>
            <a:spLocks noGrp="1" noChangeArrowheads="1"/>
          </p:cNvSpPr>
          <p:nvPr/>
        </p:nvSpPr>
        <p:spPr bwMode="auto">
          <a:xfrm>
            <a:off x="4295184" y="314123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6" name="标题 3"/>
          <p:cNvSpPr>
            <a:spLocks noGrp="1" noChangeArrowheads="1"/>
          </p:cNvSpPr>
          <p:nvPr/>
        </p:nvSpPr>
        <p:spPr bwMode="auto">
          <a:xfrm>
            <a:off x="4839459" y="315047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7" name="标题 3"/>
          <p:cNvSpPr>
            <a:spLocks noGrp="1" noChangeArrowheads="1"/>
          </p:cNvSpPr>
          <p:nvPr/>
        </p:nvSpPr>
        <p:spPr bwMode="auto">
          <a:xfrm>
            <a:off x="784964" y="361980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8" name="标题 3"/>
          <p:cNvSpPr>
            <a:spLocks noGrp="1" noChangeArrowheads="1"/>
          </p:cNvSpPr>
          <p:nvPr/>
        </p:nvSpPr>
        <p:spPr bwMode="auto">
          <a:xfrm>
            <a:off x="1288007" y="361340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9" name="标题 3"/>
          <p:cNvSpPr>
            <a:spLocks noGrp="1" noChangeArrowheads="1"/>
          </p:cNvSpPr>
          <p:nvPr/>
        </p:nvSpPr>
        <p:spPr bwMode="auto">
          <a:xfrm>
            <a:off x="1778528" y="361724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10" name="标题 3"/>
          <p:cNvSpPr>
            <a:spLocks noGrp="1" noChangeArrowheads="1"/>
          </p:cNvSpPr>
          <p:nvPr/>
        </p:nvSpPr>
        <p:spPr bwMode="auto">
          <a:xfrm>
            <a:off x="2292588" y="362186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11" name="标题 3"/>
          <p:cNvSpPr>
            <a:spLocks noGrp="1" noChangeArrowheads="1"/>
          </p:cNvSpPr>
          <p:nvPr/>
        </p:nvSpPr>
        <p:spPr bwMode="auto">
          <a:xfrm>
            <a:off x="2792176" y="362244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12" name="标题 3"/>
          <p:cNvSpPr>
            <a:spLocks noGrp="1" noChangeArrowheads="1"/>
          </p:cNvSpPr>
          <p:nvPr/>
        </p:nvSpPr>
        <p:spPr bwMode="auto">
          <a:xfrm>
            <a:off x="3284202" y="361604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13" name="标题 3"/>
          <p:cNvSpPr>
            <a:spLocks noGrp="1" noChangeArrowheads="1"/>
          </p:cNvSpPr>
          <p:nvPr/>
        </p:nvSpPr>
        <p:spPr bwMode="auto">
          <a:xfrm>
            <a:off x="3785740" y="361810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14" name="标题 3"/>
          <p:cNvSpPr>
            <a:spLocks noGrp="1" noChangeArrowheads="1"/>
          </p:cNvSpPr>
          <p:nvPr/>
        </p:nvSpPr>
        <p:spPr bwMode="auto">
          <a:xfrm>
            <a:off x="4299800" y="362450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15" name="标题 3"/>
          <p:cNvSpPr>
            <a:spLocks noGrp="1" noChangeArrowheads="1"/>
          </p:cNvSpPr>
          <p:nvPr/>
        </p:nvSpPr>
        <p:spPr bwMode="auto">
          <a:xfrm>
            <a:off x="4844075" y="3633744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46" name="标题 3"/>
          <p:cNvSpPr>
            <a:spLocks noGrp="1" noChangeArrowheads="1"/>
          </p:cNvSpPr>
          <p:nvPr/>
        </p:nvSpPr>
        <p:spPr bwMode="auto">
          <a:xfrm>
            <a:off x="768784" y="408037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47" name="标题 3"/>
          <p:cNvSpPr>
            <a:spLocks noGrp="1" noChangeArrowheads="1"/>
          </p:cNvSpPr>
          <p:nvPr/>
        </p:nvSpPr>
        <p:spPr bwMode="auto">
          <a:xfrm>
            <a:off x="1271827" y="407397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48" name="标题 3"/>
          <p:cNvSpPr>
            <a:spLocks noGrp="1" noChangeArrowheads="1"/>
          </p:cNvSpPr>
          <p:nvPr/>
        </p:nvSpPr>
        <p:spPr bwMode="auto">
          <a:xfrm>
            <a:off x="1762348" y="407782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49" name="标题 3"/>
          <p:cNvSpPr>
            <a:spLocks noGrp="1" noChangeArrowheads="1"/>
          </p:cNvSpPr>
          <p:nvPr/>
        </p:nvSpPr>
        <p:spPr bwMode="auto">
          <a:xfrm>
            <a:off x="2276408" y="408244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0" name="标题 3"/>
          <p:cNvSpPr>
            <a:spLocks noGrp="1" noChangeArrowheads="1"/>
          </p:cNvSpPr>
          <p:nvPr/>
        </p:nvSpPr>
        <p:spPr bwMode="auto">
          <a:xfrm>
            <a:off x="2775996" y="408301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1" name="标题 3"/>
          <p:cNvSpPr>
            <a:spLocks noGrp="1" noChangeArrowheads="1"/>
          </p:cNvSpPr>
          <p:nvPr/>
        </p:nvSpPr>
        <p:spPr bwMode="auto">
          <a:xfrm>
            <a:off x="3268022" y="407661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2" name="标题 3"/>
          <p:cNvSpPr>
            <a:spLocks noGrp="1" noChangeArrowheads="1"/>
          </p:cNvSpPr>
          <p:nvPr/>
        </p:nvSpPr>
        <p:spPr bwMode="auto">
          <a:xfrm>
            <a:off x="3769560" y="407867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3" name="标题 3"/>
          <p:cNvSpPr>
            <a:spLocks noGrp="1" noChangeArrowheads="1"/>
          </p:cNvSpPr>
          <p:nvPr/>
        </p:nvSpPr>
        <p:spPr bwMode="auto">
          <a:xfrm>
            <a:off x="4283620" y="408507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4" name="标题 3"/>
          <p:cNvSpPr>
            <a:spLocks noGrp="1" noChangeArrowheads="1"/>
          </p:cNvSpPr>
          <p:nvPr/>
        </p:nvSpPr>
        <p:spPr bwMode="auto">
          <a:xfrm>
            <a:off x="4827895" y="409431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5" name="标题 3"/>
          <p:cNvSpPr>
            <a:spLocks noGrp="1" noChangeArrowheads="1"/>
          </p:cNvSpPr>
          <p:nvPr/>
        </p:nvSpPr>
        <p:spPr bwMode="auto">
          <a:xfrm>
            <a:off x="752850" y="460789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6" name="标题 3"/>
          <p:cNvSpPr>
            <a:spLocks noGrp="1" noChangeArrowheads="1"/>
          </p:cNvSpPr>
          <p:nvPr/>
        </p:nvSpPr>
        <p:spPr bwMode="auto">
          <a:xfrm>
            <a:off x="1255893" y="460150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7" name="标题 3"/>
          <p:cNvSpPr>
            <a:spLocks noGrp="1" noChangeArrowheads="1"/>
          </p:cNvSpPr>
          <p:nvPr/>
        </p:nvSpPr>
        <p:spPr bwMode="auto">
          <a:xfrm>
            <a:off x="1746414" y="460534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8" name="标题 3"/>
          <p:cNvSpPr>
            <a:spLocks noGrp="1" noChangeArrowheads="1"/>
          </p:cNvSpPr>
          <p:nvPr/>
        </p:nvSpPr>
        <p:spPr bwMode="auto">
          <a:xfrm>
            <a:off x="2260474" y="4609961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9" name="标题 3"/>
          <p:cNvSpPr>
            <a:spLocks noGrp="1" noChangeArrowheads="1"/>
          </p:cNvSpPr>
          <p:nvPr/>
        </p:nvSpPr>
        <p:spPr bwMode="auto">
          <a:xfrm>
            <a:off x="2760062" y="461053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0" name="标题 3"/>
          <p:cNvSpPr>
            <a:spLocks noGrp="1" noChangeArrowheads="1"/>
          </p:cNvSpPr>
          <p:nvPr/>
        </p:nvSpPr>
        <p:spPr bwMode="auto">
          <a:xfrm>
            <a:off x="3252088" y="460413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1" name="标题 3"/>
          <p:cNvSpPr>
            <a:spLocks noGrp="1" noChangeArrowheads="1"/>
          </p:cNvSpPr>
          <p:nvPr/>
        </p:nvSpPr>
        <p:spPr bwMode="auto">
          <a:xfrm>
            <a:off x="3753626" y="460619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2" name="标题 3"/>
          <p:cNvSpPr>
            <a:spLocks noGrp="1" noChangeArrowheads="1"/>
          </p:cNvSpPr>
          <p:nvPr/>
        </p:nvSpPr>
        <p:spPr bwMode="auto">
          <a:xfrm>
            <a:off x="4267686" y="461259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3" name="标题 3"/>
          <p:cNvSpPr>
            <a:spLocks noGrp="1" noChangeArrowheads="1"/>
          </p:cNvSpPr>
          <p:nvPr/>
        </p:nvSpPr>
        <p:spPr bwMode="auto">
          <a:xfrm>
            <a:off x="4811961" y="462183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4" name="标题 3"/>
          <p:cNvSpPr>
            <a:spLocks noGrp="1" noChangeArrowheads="1"/>
          </p:cNvSpPr>
          <p:nvPr/>
        </p:nvSpPr>
        <p:spPr bwMode="auto">
          <a:xfrm>
            <a:off x="757466" y="509116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5" name="标题 3"/>
          <p:cNvSpPr>
            <a:spLocks noGrp="1" noChangeArrowheads="1"/>
          </p:cNvSpPr>
          <p:nvPr/>
        </p:nvSpPr>
        <p:spPr bwMode="auto">
          <a:xfrm>
            <a:off x="1260509" y="508476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6" name="标题 3"/>
          <p:cNvSpPr>
            <a:spLocks noGrp="1" noChangeArrowheads="1"/>
          </p:cNvSpPr>
          <p:nvPr/>
        </p:nvSpPr>
        <p:spPr bwMode="auto">
          <a:xfrm>
            <a:off x="1751030" y="508861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7" name="标题 3"/>
          <p:cNvSpPr>
            <a:spLocks noGrp="1" noChangeArrowheads="1"/>
          </p:cNvSpPr>
          <p:nvPr/>
        </p:nvSpPr>
        <p:spPr bwMode="auto">
          <a:xfrm>
            <a:off x="2265090" y="509323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8" name="标题 3"/>
          <p:cNvSpPr>
            <a:spLocks noGrp="1" noChangeArrowheads="1"/>
          </p:cNvSpPr>
          <p:nvPr/>
        </p:nvSpPr>
        <p:spPr bwMode="auto">
          <a:xfrm>
            <a:off x="2764678" y="509380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69" name="标题 3"/>
          <p:cNvSpPr>
            <a:spLocks noGrp="1" noChangeArrowheads="1"/>
          </p:cNvSpPr>
          <p:nvPr/>
        </p:nvSpPr>
        <p:spPr bwMode="auto">
          <a:xfrm>
            <a:off x="3256704" y="508740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70" name="标题 3"/>
          <p:cNvSpPr>
            <a:spLocks noGrp="1" noChangeArrowheads="1"/>
          </p:cNvSpPr>
          <p:nvPr/>
        </p:nvSpPr>
        <p:spPr bwMode="auto">
          <a:xfrm>
            <a:off x="3758242" y="508946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71" name="标题 3"/>
          <p:cNvSpPr>
            <a:spLocks noGrp="1" noChangeArrowheads="1"/>
          </p:cNvSpPr>
          <p:nvPr/>
        </p:nvSpPr>
        <p:spPr bwMode="auto">
          <a:xfrm>
            <a:off x="4272302" y="509586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72" name="标题 3"/>
          <p:cNvSpPr>
            <a:spLocks noGrp="1" noChangeArrowheads="1"/>
          </p:cNvSpPr>
          <p:nvPr/>
        </p:nvSpPr>
        <p:spPr bwMode="auto">
          <a:xfrm>
            <a:off x="4816577" y="5105106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2" name="标题 3"/>
          <p:cNvSpPr>
            <a:spLocks noGrp="1" noChangeArrowheads="1"/>
          </p:cNvSpPr>
          <p:nvPr/>
        </p:nvSpPr>
        <p:spPr bwMode="auto">
          <a:xfrm>
            <a:off x="5349608" y="109341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" name="标题 3"/>
          <p:cNvSpPr>
            <a:spLocks noGrp="1" noChangeArrowheads="1"/>
          </p:cNvSpPr>
          <p:nvPr/>
        </p:nvSpPr>
        <p:spPr bwMode="auto">
          <a:xfrm>
            <a:off x="5344875" y="1625535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4" name="标题 3"/>
          <p:cNvSpPr>
            <a:spLocks noGrp="1" noChangeArrowheads="1"/>
          </p:cNvSpPr>
          <p:nvPr/>
        </p:nvSpPr>
        <p:spPr bwMode="auto">
          <a:xfrm>
            <a:off x="5342111" y="211931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5" name="标题 3"/>
          <p:cNvSpPr>
            <a:spLocks noGrp="1" noChangeArrowheads="1"/>
          </p:cNvSpPr>
          <p:nvPr/>
        </p:nvSpPr>
        <p:spPr bwMode="auto">
          <a:xfrm>
            <a:off x="5336483" y="2612330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6" name="标题 3"/>
          <p:cNvSpPr>
            <a:spLocks noGrp="1" noChangeArrowheads="1"/>
          </p:cNvSpPr>
          <p:nvPr/>
        </p:nvSpPr>
        <p:spPr bwMode="auto">
          <a:xfrm>
            <a:off x="5331750" y="3144448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7" name="标题 3"/>
          <p:cNvSpPr>
            <a:spLocks noGrp="1" noChangeArrowheads="1"/>
          </p:cNvSpPr>
          <p:nvPr/>
        </p:nvSpPr>
        <p:spPr bwMode="auto">
          <a:xfrm>
            <a:off x="5328986" y="3638223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8" name="标题 3"/>
          <p:cNvSpPr>
            <a:spLocks noGrp="1" noChangeArrowheads="1"/>
          </p:cNvSpPr>
          <p:nvPr/>
        </p:nvSpPr>
        <p:spPr bwMode="auto">
          <a:xfrm>
            <a:off x="5336483" y="4073979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9" name="标题 3"/>
          <p:cNvSpPr>
            <a:spLocks noGrp="1" noChangeArrowheads="1"/>
          </p:cNvSpPr>
          <p:nvPr/>
        </p:nvSpPr>
        <p:spPr bwMode="auto">
          <a:xfrm>
            <a:off x="5331750" y="4606097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50" name="标题 3"/>
          <p:cNvSpPr>
            <a:spLocks noGrp="1" noChangeArrowheads="1"/>
          </p:cNvSpPr>
          <p:nvPr/>
        </p:nvSpPr>
        <p:spPr bwMode="auto">
          <a:xfrm>
            <a:off x="5328986" y="5099872"/>
            <a:ext cx="423668" cy="54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★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84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5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6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8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9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1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2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4" dur="indefinit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5" dur="indefinite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7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8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0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1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142" grpId="0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08291"/>
              </p:ext>
            </p:extLst>
          </p:nvPr>
        </p:nvGraphicFramePr>
        <p:xfrm>
          <a:off x="2269476" y="624800"/>
          <a:ext cx="7711806" cy="561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8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41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34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文本框 10245"/>
          <p:cNvSpPr txBox="1">
            <a:spLocks noChangeArrowheads="1"/>
          </p:cNvSpPr>
          <p:nvPr/>
        </p:nvSpPr>
        <p:spPr bwMode="auto">
          <a:xfrm>
            <a:off x="2801571" y="697475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" name="文本框 10245"/>
          <p:cNvSpPr txBox="1">
            <a:spLocks noChangeArrowheads="1"/>
          </p:cNvSpPr>
          <p:nvPr/>
        </p:nvSpPr>
        <p:spPr bwMode="auto">
          <a:xfrm>
            <a:off x="5143292" y="701418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2" name="文本框 10245"/>
          <p:cNvSpPr txBox="1">
            <a:spLocks noChangeArrowheads="1"/>
          </p:cNvSpPr>
          <p:nvPr/>
        </p:nvSpPr>
        <p:spPr bwMode="auto">
          <a:xfrm>
            <a:off x="8572870" y="697989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3" name="文本框 10245"/>
          <p:cNvSpPr txBox="1">
            <a:spLocks noChangeArrowheads="1"/>
          </p:cNvSpPr>
          <p:nvPr/>
        </p:nvSpPr>
        <p:spPr bwMode="auto">
          <a:xfrm>
            <a:off x="2801571" y="1346675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4" name="文本框 10245"/>
          <p:cNvSpPr txBox="1">
            <a:spLocks noChangeArrowheads="1"/>
          </p:cNvSpPr>
          <p:nvPr/>
        </p:nvSpPr>
        <p:spPr bwMode="auto">
          <a:xfrm>
            <a:off x="5143292" y="1350618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5" name="文本框 10245"/>
          <p:cNvSpPr txBox="1">
            <a:spLocks noChangeArrowheads="1"/>
          </p:cNvSpPr>
          <p:nvPr/>
        </p:nvSpPr>
        <p:spPr bwMode="auto">
          <a:xfrm>
            <a:off x="8495752" y="1347189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18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6" name="文本框 10245"/>
          <p:cNvSpPr txBox="1">
            <a:spLocks noChangeArrowheads="1"/>
          </p:cNvSpPr>
          <p:nvPr/>
        </p:nvSpPr>
        <p:spPr bwMode="auto">
          <a:xfrm>
            <a:off x="2801571" y="1977579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7" name="文本框 10245"/>
          <p:cNvSpPr txBox="1">
            <a:spLocks noChangeArrowheads="1"/>
          </p:cNvSpPr>
          <p:nvPr/>
        </p:nvSpPr>
        <p:spPr bwMode="auto">
          <a:xfrm>
            <a:off x="5143292" y="1981522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8" name="文本框 10245"/>
          <p:cNvSpPr txBox="1">
            <a:spLocks noChangeArrowheads="1"/>
          </p:cNvSpPr>
          <p:nvPr/>
        </p:nvSpPr>
        <p:spPr bwMode="auto">
          <a:xfrm>
            <a:off x="8495752" y="1978093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27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9" name="文本框 10245"/>
          <p:cNvSpPr txBox="1">
            <a:spLocks noChangeArrowheads="1"/>
          </p:cNvSpPr>
          <p:nvPr/>
        </p:nvSpPr>
        <p:spPr bwMode="auto">
          <a:xfrm>
            <a:off x="2801571" y="2564415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0" name="文本框 10245"/>
          <p:cNvSpPr txBox="1">
            <a:spLocks noChangeArrowheads="1"/>
          </p:cNvSpPr>
          <p:nvPr/>
        </p:nvSpPr>
        <p:spPr bwMode="auto">
          <a:xfrm>
            <a:off x="5143292" y="2568358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1" name="文本框 10245"/>
          <p:cNvSpPr txBox="1">
            <a:spLocks noChangeArrowheads="1"/>
          </p:cNvSpPr>
          <p:nvPr/>
        </p:nvSpPr>
        <p:spPr bwMode="auto">
          <a:xfrm>
            <a:off x="8495752" y="2564929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36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2" name="文本框 10245"/>
          <p:cNvSpPr txBox="1">
            <a:spLocks noChangeArrowheads="1"/>
          </p:cNvSpPr>
          <p:nvPr/>
        </p:nvSpPr>
        <p:spPr bwMode="auto">
          <a:xfrm>
            <a:off x="2801571" y="3195319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4" name="文本框 10245"/>
          <p:cNvSpPr txBox="1">
            <a:spLocks noChangeArrowheads="1"/>
          </p:cNvSpPr>
          <p:nvPr/>
        </p:nvSpPr>
        <p:spPr bwMode="auto">
          <a:xfrm>
            <a:off x="5143292" y="3199262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5" name="文本框 10245"/>
          <p:cNvSpPr txBox="1">
            <a:spLocks noChangeArrowheads="1"/>
          </p:cNvSpPr>
          <p:nvPr/>
        </p:nvSpPr>
        <p:spPr bwMode="auto">
          <a:xfrm>
            <a:off x="8495752" y="3195833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45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6" name="文本框 10245"/>
          <p:cNvSpPr txBox="1">
            <a:spLocks noChangeArrowheads="1"/>
          </p:cNvSpPr>
          <p:nvPr/>
        </p:nvSpPr>
        <p:spPr bwMode="auto">
          <a:xfrm>
            <a:off x="2801571" y="3837341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7" name="文本框 10245"/>
          <p:cNvSpPr txBox="1">
            <a:spLocks noChangeArrowheads="1"/>
          </p:cNvSpPr>
          <p:nvPr/>
        </p:nvSpPr>
        <p:spPr bwMode="auto">
          <a:xfrm>
            <a:off x="5143292" y="3841284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8" name="文本框 10245"/>
          <p:cNvSpPr txBox="1">
            <a:spLocks noChangeArrowheads="1"/>
          </p:cNvSpPr>
          <p:nvPr/>
        </p:nvSpPr>
        <p:spPr bwMode="auto">
          <a:xfrm>
            <a:off x="8495752" y="3837855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54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9" name="文本框 10245"/>
          <p:cNvSpPr txBox="1">
            <a:spLocks noChangeArrowheads="1"/>
          </p:cNvSpPr>
          <p:nvPr/>
        </p:nvSpPr>
        <p:spPr bwMode="auto">
          <a:xfrm>
            <a:off x="2801571" y="4468245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0" name="文本框 10245"/>
          <p:cNvSpPr txBox="1">
            <a:spLocks noChangeArrowheads="1"/>
          </p:cNvSpPr>
          <p:nvPr/>
        </p:nvSpPr>
        <p:spPr bwMode="auto">
          <a:xfrm>
            <a:off x="5143292" y="4472188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1" name="文本框 10245"/>
          <p:cNvSpPr txBox="1">
            <a:spLocks noChangeArrowheads="1"/>
          </p:cNvSpPr>
          <p:nvPr/>
        </p:nvSpPr>
        <p:spPr bwMode="auto">
          <a:xfrm>
            <a:off x="8495752" y="4468759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63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2" name="文本框 10245"/>
          <p:cNvSpPr txBox="1">
            <a:spLocks noChangeArrowheads="1"/>
          </p:cNvSpPr>
          <p:nvPr/>
        </p:nvSpPr>
        <p:spPr bwMode="auto">
          <a:xfrm>
            <a:off x="2801571" y="5055081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6" name="文本框 10245"/>
          <p:cNvSpPr txBox="1">
            <a:spLocks noChangeArrowheads="1"/>
          </p:cNvSpPr>
          <p:nvPr/>
        </p:nvSpPr>
        <p:spPr bwMode="auto">
          <a:xfrm>
            <a:off x="5143292" y="5059024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7" name="文本框 10245"/>
          <p:cNvSpPr txBox="1">
            <a:spLocks noChangeArrowheads="1"/>
          </p:cNvSpPr>
          <p:nvPr/>
        </p:nvSpPr>
        <p:spPr bwMode="auto">
          <a:xfrm>
            <a:off x="8495752" y="5055595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72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8" name="文本框 10245"/>
          <p:cNvSpPr txBox="1">
            <a:spLocks noChangeArrowheads="1"/>
          </p:cNvSpPr>
          <p:nvPr/>
        </p:nvSpPr>
        <p:spPr bwMode="auto">
          <a:xfrm>
            <a:off x="2801571" y="5685985"/>
            <a:ext cx="146790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个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19" name="文本框 10245"/>
          <p:cNvSpPr txBox="1">
            <a:spLocks noChangeArrowheads="1"/>
          </p:cNvSpPr>
          <p:nvPr/>
        </p:nvSpPr>
        <p:spPr bwMode="auto">
          <a:xfrm>
            <a:off x="5143292" y="5689928"/>
            <a:ext cx="269259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比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90</a:t>
            </a:r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zh-CN" altLang="en-US" sz="2400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少　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2400" b="1" smtClean="0">
                <a:solidFill>
                  <a:srgbClr val="FF0000"/>
                </a:solidFill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   </a:t>
            </a:r>
            <a:endParaRPr lang="zh-CN" altLang="en-US" sz="2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20" name="文本框 10245"/>
          <p:cNvSpPr txBox="1">
            <a:spLocks noChangeArrowheads="1"/>
          </p:cNvSpPr>
          <p:nvPr/>
        </p:nvSpPr>
        <p:spPr bwMode="auto">
          <a:xfrm>
            <a:off x="8495752" y="5686499"/>
            <a:ext cx="105611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　</a:t>
            </a:r>
            <a:r>
              <a:rPr lang="en-US" altLang="zh-CN" sz="24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81</a:t>
            </a:r>
            <a:endParaRPr lang="zh-CN" altLang="en-US" sz="24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688116" y="363557"/>
            <a:ext cx="594911" cy="60482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圆角矩形 220"/>
          <p:cNvSpPr/>
          <p:nvPr/>
        </p:nvSpPr>
        <p:spPr>
          <a:xfrm>
            <a:off x="5800959" y="363557"/>
            <a:ext cx="594911" cy="60482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圆角矩形 221"/>
          <p:cNvSpPr/>
          <p:nvPr/>
        </p:nvSpPr>
        <p:spPr>
          <a:xfrm>
            <a:off x="7269688" y="363557"/>
            <a:ext cx="594911" cy="60482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圆角矩形 222"/>
          <p:cNvSpPr/>
          <p:nvPr/>
        </p:nvSpPr>
        <p:spPr>
          <a:xfrm>
            <a:off x="8874360" y="363557"/>
            <a:ext cx="594911" cy="60482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4" name="圆角矩形 223"/>
          <p:cNvSpPr/>
          <p:nvPr/>
        </p:nvSpPr>
        <p:spPr>
          <a:xfrm>
            <a:off x="2269476" y="646834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圆角矩形 224"/>
          <p:cNvSpPr/>
          <p:nvPr/>
        </p:nvSpPr>
        <p:spPr>
          <a:xfrm>
            <a:off x="2276606" y="1263352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圆角矩形 225"/>
          <p:cNvSpPr/>
          <p:nvPr/>
        </p:nvSpPr>
        <p:spPr>
          <a:xfrm>
            <a:off x="2276606" y="1878002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圆角矩形 226"/>
          <p:cNvSpPr/>
          <p:nvPr/>
        </p:nvSpPr>
        <p:spPr>
          <a:xfrm>
            <a:off x="2276606" y="2490960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8" name="圆角矩形 227"/>
          <p:cNvSpPr/>
          <p:nvPr/>
        </p:nvSpPr>
        <p:spPr>
          <a:xfrm>
            <a:off x="2283736" y="3107478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9" name="圆角矩形 228"/>
          <p:cNvSpPr/>
          <p:nvPr/>
        </p:nvSpPr>
        <p:spPr>
          <a:xfrm>
            <a:off x="2283736" y="3722128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0" name="圆角矩形 229"/>
          <p:cNvSpPr/>
          <p:nvPr/>
        </p:nvSpPr>
        <p:spPr>
          <a:xfrm>
            <a:off x="2276606" y="4335086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1" name="圆角矩形 230"/>
          <p:cNvSpPr/>
          <p:nvPr/>
        </p:nvSpPr>
        <p:spPr>
          <a:xfrm>
            <a:off x="2283736" y="4951604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2" name="圆角矩形 231"/>
          <p:cNvSpPr/>
          <p:nvPr/>
        </p:nvSpPr>
        <p:spPr>
          <a:xfrm>
            <a:off x="2283736" y="5566254"/>
            <a:ext cx="6092873" cy="6000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28575">
            <a:solidFill>
              <a:srgbClr val="E72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0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8720" b="39011"/>
          <a:stretch/>
        </p:blipFill>
        <p:spPr>
          <a:xfrm>
            <a:off x="0" y="0"/>
            <a:ext cx="12192000" cy="7034416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>
            <a:off x="0" y="1459344"/>
            <a:ext cx="12252960" cy="3533193"/>
          </a:xfrm>
          <a:custGeom>
            <a:avLst/>
            <a:gdLst>
              <a:gd name="connsiteX0" fmla="*/ 0 w 12252960"/>
              <a:gd name="connsiteY0" fmla="*/ 143708 h 3533193"/>
              <a:gd name="connsiteX1" fmla="*/ 5698156 w 12252960"/>
              <a:gd name="connsiteY1" fmla="*/ 355464 h 3533193"/>
              <a:gd name="connsiteX2" fmla="*/ 4206240 w 12252960"/>
              <a:gd name="connsiteY2" fmla="*/ 3223792 h 3533193"/>
              <a:gd name="connsiteX3" fmla="*/ 12252960 w 12252960"/>
              <a:gd name="connsiteY3" fmla="*/ 3320045 h 353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2960" h="3533193">
                <a:moveTo>
                  <a:pt x="0" y="143708"/>
                </a:moveTo>
                <a:cubicBezTo>
                  <a:pt x="2498558" y="-7088"/>
                  <a:pt x="4997116" y="-157883"/>
                  <a:pt x="5698156" y="355464"/>
                </a:cubicBezTo>
                <a:cubicBezTo>
                  <a:pt x="6399196" y="868811"/>
                  <a:pt x="3113773" y="2729695"/>
                  <a:pt x="4206240" y="3223792"/>
                </a:cubicBezTo>
                <a:cubicBezTo>
                  <a:pt x="5298707" y="3717889"/>
                  <a:pt x="8775833" y="3518967"/>
                  <a:pt x="12252960" y="3320045"/>
                </a:cubicBezTo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hlinkClick r:id="rId3" action="ppaction://hlinksldjump"/>
          </p:cNvPr>
          <p:cNvSpPr/>
          <p:nvPr/>
        </p:nvSpPr>
        <p:spPr>
          <a:xfrm>
            <a:off x="1645021" y="1083958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5">
            <a:hlinkClick r:id="rId4" action="ppaction://hlinksldjump"/>
          </p:cNvPr>
          <p:cNvSpPr/>
          <p:nvPr/>
        </p:nvSpPr>
        <p:spPr>
          <a:xfrm>
            <a:off x="5240463" y="1459344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smtClean="0">
                <a:solidFill>
                  <a:srgbClr val="5B9BD5">
                    <a:lumMod val="50000"/>
                  </a:srgbClr>
                </a:solidFill>
              </a:rPr>
              <a:t>2</a:t>
            </a:r>
            <a:endParaRPr lang="zh-CN" altLang="en-US" sz="4000" b="1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7" name="椭圆 6">
            <a:hlinkClick r:id="rId5" action="ppaction://hlinksldjump"/>
          </p:cNvPr>
          <p:cNvSpPr/>
          <p:nvPr/>
        </p:nvSpPr>
        <p:spPr>
          <a:xfrm>
            <a:off x="3640840" y="4065817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3</a:t>
            </a:r>
            <a:endParaRPr lang="zh-CN" altLang="en-US" sz="4000" b="1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9" name="椭圆 8">
            <a:hlinkClick r:id="rId6" action="ppaction://hlinksldjump"/>
          </p:cNvPr>
          <p:cNvSpPr/>
          <p:nvPr/>
        </p:nvSpPr>
        <p:spPr>
          <a:xfrm>
            <a:off x="6829123" y="4617152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smtClean="0">
                <a:solidFill>
                  <a:srgbClr val="5B9BD5">
                    <a:lumMod val="50000"/>
                  </a:srgbClr>
                </a:solidFill>
              </a:rPr>
              <a:t>4</a:t>
            </a:r>
            <a:endParaRPr lang="zh-CN" altLang="en-US" sz="4000" b="1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0" name="椭圆 9">
            <a:hlinkClick r:id="rId7" action="ppaction://hlinksldjump"/>
          </p:cNvPr>
          <p:cNvSpPr/>
          <p:nvPr/>
        </p:nvSpPr>
        <p:spPr>
          <a:xfrm>
            <a:off x="10274636" y="4441203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>
                <a:solidFill>
                  <a:srgbClr val="5B9BD5">
                    <a:lumMod val="50000"/>
                  </a:srgbClr>
                </a:solidFill>
              </a:rPr>
              <a:t>5</a:t>
            </a:r>
            <a:endParaRPr lang="zh-CN" altLang="en-US" sz="4000" b="1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5" name="六边形 14">
            <a:hlinkClick r:id="rId8" action="ppaction://hlinksldjump"/>
          </p:cNvPr>
          <p:cNvSpPr/>
          <p:nvPr/>
        </p:nvSpPr>
        <p:spPr>
          <a:xfrm>
            <a:off x="11203709" y="6142182"/>
            <a:ext cx="554182" cy="50800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200402" y="1425218"/>
            <a:ext cx="4762500" cy="4772025"/>
            <a:chOff x="3061253" y="465111"/>
            <a:chExt cx="4762500" cy="4772025"/>
          </a:xfrm>
        </p:grpSpPr>
        <p:pic>
          <p:nvPicPr>
            <p:cNvPr id="2050" name="Picture 2" descr="https://ss0.bdstatic.com/70cFvHSh_Q1YnxGkpoWK1HF6hhy/it/u=1675830892,38964530&amp;fm=26&amp;gp=0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253" y="465111"/>
              <a:ext cx="4762500" cy="4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817" y="1371598"/>
              <a:ext cx="2428438" cy="909122"/>
            </a:xfrm>
            <a:prstGeom prst="rect">
              <a:avLst/>
            </a:prstGeom>
          </p:spPr>
        </p:pic>
      </p:grp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8286172" y="2427162"/>
            <a:ext cx="1632181" cy="864096"/>
          </a:xfrm>
          <a:prstGeom prst="wedgeRoundRectCallout">
            <a:avLst>
              <a:gd name="adj1" fmla="val 58306"/>
              <a:gd name="adj2" fmla="val 6602"/>
              <a:gd name="adj3" fmla="val 16667"/>
            </a:avLst>
          </a:prstGeom>
          <a:solidFill>
            <a:srgbClr val="C3EAB8"/>
          </a:solidFill>
          <a:ln w="9525">
            <a:solidFill>
              <a:srgbClr val="68A828"/>
            </a:solidFill>
            <a:miter lim="800000"/>
          </a:ln>
          <a:effectLst/>
        </p:spPr>
        <p:txBody>
          <a:bodyPr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3" name="标题 3"/>
          <p:cNvSpPr>
            <a:spLocks noGrp="1" noChangeArrowheads="1"/>
          </p:cNvSpPr>
          <p:nvPr/>
        </p:nvSpPr>
        <p:spPr bwMode="auto">
          <a:xfrm>
            <a:off x="1252972" y="2610566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en-US" altLang="zh-CN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2</a:t>
            </a:r>
            <a:r>
              <a:rPr lang="zh-CN" altLang="en-US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" name="标题 3"/>
          <p:cNvSpPr>
            <a:spLocks noGrp="1" noChangeArrowheads="1"/>
          </p:cNvSpPr>
          <p:nvPr/>
        </p:nvSpPr>
        <p:spPr bwMode="auto">
          <a:xfrm>
            <a:off x="2501111" y="2610566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18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" name="标题 3"/>
          <p:cNvSpPr>
            <a:spLocks noGrp="1" noChangeArrowheads="1"/>
          </p:cNvSpPr>
          <p:nvPr/>
        </p:nvSpPr>
        <p:spPr bwMode="auto">
          <a:xfrm>
            <a:off x="1252972" y="1945846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2</a:t>
            </a:r>
            <a:r>
              <a:rPr lang="en-US" altLang="zh-CN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" name="标题 3"/>
          <p:cNvSpPr>
            <a:spLocks noGrp="1" noChangeArrowheads="1"/>
          </p:cNvSpPr>
          <p:nvPr/>
        </p:nvSpPr>
        <p:spPr bwMode="auto">
          <a:xfrm>
            <a:off x="2501111" y="1945846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18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标题 3"/>
          <p:cNvSpPr>
            <a:spLocks noGrp="1" noChangeArrowheads="1"/>
          </p:cNvSpPr>
          <p:nvPr/>
        </p:nvSpPr>
        <p:spPr bwMode="auto">
          <a:xfrm>
            <a:off x="8223717" y="2427162"/>
            <a:ext cx="1824203" cy="8640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935" b="1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</a:rPr>
              <a:t>都用哪句口诀？</a:t>
            </a:r>
            <a:endParaRPr lang="en-US" altLang="zh-CN" sz="2935" b="1" dirty="0" smtClean="0">
              <a:latin typeface="Arial" panose="020B0604020202020204" pitchFamily="34" charset="0"/>
              <a:ea typeface="楷体_GB2312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03005" y="4626325"/>
            <a:ext cx="4256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口诀：二九十八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269196" y="1952723"/>
            <a:ext cx="4762500" cy="4772025"/>
            <a:chOff x="6735405" y="-159489"/>
            <a:chExt cx="4762500" cy="4772025"/>
          </a:xfrm>
        </p:grpSpPr>
        <p:pic>
          <p:nvPicPr>
            <p:cNvPr id="19" name="Picture 2" descr="https://ss0.bdstatic.com/70cFvHSh_Q1YnxGkpoWK1HF6hhy/it/u=1675830892,38964530&amp;fm=26&amp;gp=0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405" y="-159489"/>
              <a:ext cx="4762500" cy="4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3969" y="746998"/>
              <a:ext cx="2428438" cy="909122"/>
            </a:xfrm>
            <a:prstGeom prst="rect">
              <a:avLst/>
            </a:prstGeom>
          </p:spPr>
        </p:pic>
      </p:grpSp>
      <p:sp>
        <p:nvSpPr>
          <p:cNvPr id="4" name="标题 3"/>
          <p:cNvSpPr>
            <a:spLocks noGrp="1" noChangeArrowheads="1"/>
          </p:cNvSpPr>
          <p:nvPr/>
        </p:nvSpPr>
        <p:spPr bwMode="auto">
          <a:xfrm>
            <a:off x="4611774" y="2507704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18</a:t>
            </a:r>
            <a:r>
              <a:rPr lang="en-US" altLang="zh-CN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2</a:t>
            </a:r>
            <a:r>
              <a:rPr lang="zh-CN" altLang="en-US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标题 3"/>
          <p:cNvSpPr>
            <a:spLocks noGrp="1" noChangeArrowheads="1"/>
          </p:cNvSpPr>
          <p:nvPr/>
        </p:nvSpPr>
        <p:spPr bwMode="auto">
          <a:xfrm>
            <a:off x="4611774" y="3172424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18</a:t>
            </a:r>
            <a:r>
              <a:rPr lang="en-US" altLang="zh-CN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32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" name="标题 3"/>
          <p:cNvSpPr>
            <a:spLocks noGrp="1" noChangeArrowheads="1"/>
          </p:cNvSpPr>
          <p:nvPr/>
        </p:nvSpPr>
        <p:spPr bwMode="auto">
          <a:xfrm>
            <a:off x="6072434" y="2500349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标题 3"/>
          <p:cNvSpPr>
            <a:spLocks noGrp="1" noChangeArrowheads="1"/>
          </p:cNvSpPr>
          <p:nvPr/>
        </p:nvSpPr>
        <p:spPr bwMode="auto">
          <a:xfrm>
            <a:off x="6072434" y="3172424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2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052" name="Picture 4" descr="https://timgsa.baidu.com/timg?image&amp;quality=80&amp;size=b9999_10000&amp;sec=1573795586692&amp;di=3eab834ceabd657b972cc23119cdb3e1&amp;imgtype=0&amp;src=http%3A%2F%2Fpic.51yuansu.com%2Fpic3%2Fcover%2F03%2F87%2F38%2F5c1788eec2c2f_6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302" y="2253126"/>
            <a:ext cx="1395315" cy="139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椭圆 20">
            <a:hlinkClick r:id="rId5" action="ppaction://hlinksldjump"/>
          </p:cNvPr>
          <p:cNvSpPr/>
          <p:nvPr/>
        </p:nvSpPr>
        <p:spPr>
          <a:xfrm>
            <a:off x="11010693" y="5821857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20488534">
            <a:off x="370888" y="413232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第一关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6" grpId="0"/>
      <p:bldP spid="10" grpId="0"/>
      <p:bldP spid="13" grpId="0"/>
      <p:bldP spid="14" grpId="0"/>
      <p:bldP spid="4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76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075902">
            <a:off x="8143741" y="1779363"/>
            <a:ext cx="3865763" cy="3669307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075902">
            <a:off x="4067796" y="1723057"/>
            <a:ext cx="3865763" cy="36693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rot="1075902">
            <a:off x="6557" y="1779363"/>
            <a:ext cx="3865763" cy="3669307"/>
          </a:xfrm>
          <a:prstGeom prst="rect">
            <a:avLst/>
          </a:prstGeom>
        </p:spPr>
      </p:pic>
      <p:sp>
        <p:nvSpPr>
          <p:cNvPr id="14" name="标题 3"/>
          <p:cNvSpPr>
            <a:spLocks noGrp="1" noChangeArrowheads="1"/>
          </p:cNvSpPr>
          <p:nvPr/>
        </p:nvSpPr>
        <p:spPr bwMode="auto">
          <a:xfrm>
            <a:off x="1161038" y="3259630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" name="标题 3"/>
          <p:cNvSpPr>
            <a:spLocks noGrp="1" noChangeArrowheads="1"/>
          </p:cNvSpPr>
          <p:nvPr/>
        </p:nvSpPr>
        <p:spPr bwMode="auto">
          <a:xfrm>
            <a:off x="1161038" y="3869250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36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" name="标题 3"/>
          <p:cNvSpPr>
            <a:spLocks noGrp="1" noChangeArrowheads="1"/>
          </p:cNvSpPr>
          <p:nvPr/>
        </p:nvSpPr>
        <p:spPr bwMode="auto">
          <a:xfrm>
            <a:off x="1161038" y="4478870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36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3" name="标题 3"/>
          <p:cNvSpPr>
            <a:spLocks noGrp="1" noChangeArrowheads="1"/>
          </p:cNvSpPr>
          <p:nvPr/>
        </p:nvSpPr>
        <p:spPr bwMode="auto">
          <a:xfrm>
            <a:off x="2177820" y="3259630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36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6" name="标题 3"/>
          <p:cNvSpPr>
            <a:spLocks noGrp="1" noChangeArrowheads="1"/>
          </p:cNvSpPr>
          <p:nvPr/>
        </p:nvSpPr>
        <p:spPr bwMode="auto">
          <a:xfrm>
            <a:off x="2390341" y="3861895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9" name="标题 3"/>
          <p:cNvSpPr>
            <a:spLocks noGrp="1" noChangeArrowheads="1"/>
          </p:cNvSpPr>
          <p:nvPr/>
        </p:nvSpPr>
        <p:spPr bwMode="auto">
          <a:xfrm>
            <a:off x="2390341" y="4478870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2" name="标题 3"/>
          <p:cNvSpPr>
            <a:spLocks noGrp="1" noChangeArrowheads="1"/>
          </p:cNvSpPr>
          <p:nvPr/>
        </p:nvSpPr>
        <p:spPr bwMode="auto">
          <a:xfrm>
            <a:off x="1161038" y="2650010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5" name="标题 3"/>
          <p:cNvSpPr>
            <a:spLocks noGrp="1" noChangeArrowheads="1"/>
          </p:cNvSpPr>
          <p:nvPr/>
        </p:nvSpPr>
        <p:spPr bwMode="auto">
          <a:xfrm>
            <a:off x="2177820" y="2650010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36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7" name="标题 3"/>
          <p:cNvSpPr>
            <a:spLocks noGrp="1" noChangeArrowheads="1"/>
          </p:cNvSpPr>
          <p:nvPr/>
        </p:nvSpPr>
        <p:spPr bwMode="auto">
          <a:xfrm>
            <a:off x="801793" y="2083261"/>
            <a:ext cx="279362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四九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（     ）</a:t>
            </a:r>
            <a:endParaRPr lang="zh-CN" altLang="en-US" sz="28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8" name="标题 3"/>
          <p:cNvSpPr>
            <a:spLocks noGrp="1" noChangeArrowheads="1"/>
          </p:cNvSpPr>
          <p:nvPr/>
        </p:nvSpPr>
        <p:spPr bwMode="auto">
          <a:xfrm>
            <a:off x="1815020" y="2083261"/>
            <a:ext cx="1536171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三十六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1" name="标题 3"/>
          <p:cNvSpPr>
            <a:spLocks noGrp="1" noChangeArrowheads="1"/>
          </p:cNvSpPr>
          <p:nvPr/>
        </p:nvSpPr>
        <p:spPr bwMode="auto">
          <a:xfrm>
            <a:off x="5156229" y="3906834"/>
            <a:ext cx="2633992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45</a:t>
            </a:r>
            <a:r>
              <a:rPr lang="en-US" altLang="zh-CN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r>
              <a:rPr lang="zh-CN" altLang="en-US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4" name="标题 3"/>
          <p:cNvSpPr>
            <a:spLocks noGrp="1" noChangeArrowheads="1"/>
          </p:cNvSpPr>
          <p:nvPr/>
        </p:nvSpPr>
        <p:spPr bwMode="auto">
          <a:xfrm>
            <a:off x="6530867" y="3909806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6" name="标题 3"/>
          <p:cNvSpPr>
            <a:spLocks noGrp="1" noChangeArrowheads="1"/>
          </p:cNvSpPr>
          <p:nvPr/>
        </p:nvSpPr>
        <p:spPr bwMode="auto">
          <a:xfrm>
            <a:off x="5199822" y="2697647"/>
            <a:ext cx="235946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r>
              <a:rPr lang="en-US" altLang="zh-CN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7" name="标题 3"/>
          <p:cNvSpPr>
            <a:spLocks noGrp="1" noChangeArrowheads="1"/>
          </p:cNvSpPr>
          <p:nvPr/>
        </p:nvSpPr>
        <p:spPr bwMode="auto">
          <a:xfrm>
            <a:off x="6340435" y="2697920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45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8" name="标题 3"/>
          <p:cNvSpPr>
            <a:spLocks noGrp="1" noChangeArrowheads="1"/>
          </p:cNvSpPr>
          <p:nvPr/>
        </p:nvSpPr>
        <p:spPr bwMode="auto">
          <a:xfrm>
            <a:off x="4937987" y="2083261"/>
            <a:ext cx="2806680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五九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（     ）</a:t>
            </a:r>
            <a:endParaRPr lang="zh-CN" altLang="en-US" sz="28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9" name="标题 3"/>
          <p:cNvSpPr>
            <a:spLocks noGrp="1" noChangeArrowheads="1"/>
          </p:cNvSpPr>
          <p:nvPr/>
        </p:nvSpPr>
        <p:spPr bwMode="auto">
          <a:xfrm>
            <a:off x="5929181" y="2105632"/>
            <a:ext cx="1536171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四十五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1" name="标题 3"/>
          <p:cNvSpPr>
            <a:spLocks noGrp="1" noChangeArrowheads="1"/>
          </p:cNvSpPr>
          <p:nvPr/>
        </p:nvSpPr>
        <p:spPr bwMode="auto">
          <a:xfrm>
            <a:off x="9298471" y="3305397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8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2" name="标题 3"/>
          <p:cNvSpPr>
            <a:spLocks noGrp="1" noChangeArrowheads="1"/>
          </p:cNvSpPr>
          <p:nvPr/>
        </p:nvSpPr>
        <p:spPr bwMode="auto">
          <a:xfrm>
            <a:off x="9298471" y="3915017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72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8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3" name="标题 3"/>
          <p:cNvSpPr>
            <a:spLocks noGrp="1" noChangeArrowheads="1"/>
          </p:cNvSpPr>
          <p:nvPr/>
        </p:nvSpPr>
        <p:spPr bwMode="auto">
          <a:xfrm>
            <a:off x="9298471" y="4524637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72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4" name="标题 3"/>
          <p:cNvSpPr>
            <a:spLocks noGrp="1" noChangeArrowheads="1"/>
          </p:cNvSpPr>
          <p:nvPr/>
        </p:nvSpPr>
        <p:spPr bwMode="auto">
          <a:xfrm>
            <a:off x="10425423" y="3305397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72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5" name="标题 3"/>
          <p:cNvSpPr>
            <a:spLocks noGrp="1" noChangeArrowheads="1"/>
          </p:cNvSpPr>
          <p:nvPr/>
        </p:nvSpPr>
        <p:spPr bwMode="auto">
          <a:xfrm>
            <a:off x="10637944" y="3907663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6" name="标题 3"/>
          <p:cNvSpPr>
            <a:spLocks noGrp="1" noChangeArrowheads="1"/>
          </p:cNvSpPr>
          <p:nvPr/>
        </p:nvSpPr>
        <p:spPr bwMode="auto">
          <a:xfrm>
            <a:off x="10637944" y="4524637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8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7" name="标题 3"/>
          <p:cNvSpPr>
            <a:spLocks noGrp="1" noChangeArrowheads="1"/>
          </p:cNvSpPr>
          <p:nvPr/>
        </p:nvSpPr>
        <p:spPr bwMode="auto">
          <a:xfrm>
            <a:off x="9298471" y="2695777"/>
            <a:ext cx="1824203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8</a:t>
            </a:r>
            <a:r>
              <a:rPr lang="en-US" altLang="zh-CN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28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  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8" name="标题 3"/>
          <p:cNvSpPr>
            <a:spLocks noGrp="1" noChangeArrowheads="1"/>
          </p:cNvSpPr>
          <p:nvPr/>
        </p:nvSpPr>
        <p:spPr bwMode="auto">
          <a:xfrm>
            <a:off x="10425423" y="2695777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72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9" name="标题 3"/>
          <p:cNvSpPr>
            <a:spLocks noGrp="1" noChangeArrowheads="1"/>
          </p:cNvSpPr>
          <p:nvPr/>
        </p:nvSpPr>
        <p:spPr bwMode="auto">
          <a:xfrm>
            <a:off x="9021085" y="2105632"/>
            <a:ext cx="2998701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八九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（     ）</a:t>
            </a:r>
            <a:endParaRPr lang="zh-CN" altLang="en-US" sz="28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0" name="标题 3"/>
          <p:cNvSpPr>
            <a:spLocks noGrp="1" noChangeArrowheads="1"/>
          </p:cNvSpPr>
          <p:nvPr/>
        </p:nvSpPr>
        <p:spPr bwMode="auto">
          <a:xfrm>
            <a:off x="10026751" y="2105632"/>
            <a:ext cx="1536171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七十二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966442" y="2697643"/>
            <a:ext cx="344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       </a:t>
            </a:r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）</a:t>
            </a:r>
            <a:endParaRPr lang="zh-CN" altLang="en-US" sz="2800" b="1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956043" y="3307538"/>
            <a:ext cx="344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       </a:t>
            </a:r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）</a:t>
            </a:r>
            <a:endParaRPr lang="zh-CN" altLang="en-US" sz="2800" b="1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966441" y="3916902"/>
            <a:ext cx="344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       </a:t>
            </a:r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）</a:t>
            </a:r>
            <a:endParaRPr lang="zh-CN" altLang="en-US" sz="2800" b="1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988241" y="4547882"/>
            <a:ext cx="344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         </a:t>
            </a:r>
            <a:r>
              <a:rPr lang="zh-CN" altLang="en-US" sz="2800" b="1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）</a:t>
            </a:r>
            <a:endParaRPr lang="zh-CN" altLang="en-US" sz="2800" b="1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8" name="标题 3"/>
          <p:cNvSpPr>
            <a:spLocks noGrp="1" noChangeArrowheads="1"/>
          </p:cNvSpPr>
          <p:nvPr/>
        </p:nvSpPr>
        <p:spPr bwMode="auto">
          <a:xfrm>
            <a:off x="5186876" y="4474234"/>
            <a:ext cx="2633992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45</a:t>
            </a:r>
            <a:r>
              <a:rPr lang="en-US" altLang="zh-CN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÷</a:t>
            </a:r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zh-CN" altLang="en-US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9" name="标题 3"/>
          <p:cNvSpPr>
            <a:spLocks noGrp="1" noChangeArrowheads="1"/>
          </p:cNvSpPr>
          <p:nvPr/>
        </p:nvSpPr>
        <p:spPr bwMode="auto">
          <a:xfrm>
            <a:off x="6561514" y="4477206"/>
            <a:ext cx="576064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0" name="标题 3"/>
          <p:cNvSpPr>
            <a:spLocks noGrp="1" noChangeArrowheads="1"/>
          </p:cNvSpPr>
          <p:nvPr/>
        </p:nvSpPr>
        <p:spPr bwMode="auto">
          <a:xfrm>
            <a:off x="5208435" y="3265047"/>
            <a:ext cx="235946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9</a:t>
            </a:r>
            <a:r>
              <a:rPr lang="en-US" altLang="zh-CN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×</a:t>
            </a:r>
            <a:r>
              <a:rPr lang="en-US" altLang="zh-CN" sz="280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5</a:t>
            </a:r>
            <a:r>
              <a:rPr lang="zh-CN" altLang="en-US" sz="2800" smtClean="0">
                <a:latin typeface="楷体_GB2312" panose="02010609030101010101" pitchFamily="49" charset="-122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＝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1" name="标题 3"/>
          <p:cNvSpPr>
            <a:spLocks noGrp="1" noChangeArrowheads="1"/>
          </p:cNvSpPr>
          <p:nvPr/>
        </p:nvSpPr>
        <p:spPr bwMode="auto">
          <a:xfrm>
            <a:off x="6371082" y="3265320"/>
            <a:ext cx="768085" cy="5760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dirty="0" smtClean="0">
                <a:latin typeface="Arial" panose="020B0604020202020204" pitchFamily="34" charset="0"/>
                <a:ea typeface="楷体_GB2312" panose="02010609030101010101" pitchFamily="49" charset="-122"/>
                <a:cs typeface="Arial" panose="020B0604020202020204" pitchFamily="34" charset="0"/>
                <a:sym typeface="宋体" panose="02010600030101010101" pitchFamily="2" charset="-122"/>
              </a:rPr>
              <a:t>45</a:t>
            </a:r>
            <a:endParaRPr lang="zh-CN" altLang="en-US" sz="28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3" name="椭圆 42">
            <a:hlinkClick r:id="rId3" action="ppaction://hlinksldjump"/>
          </p:cNvPr>
          <p:cNvSpPr/>
          <p:nvPr/>
        </p:nvSpPr>
        <p:spPr>
          <a:xfrm>
            <a:off x="11010693" y="5821857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20488534">
            <a:off x="366079" y="413232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第二关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45" grpId="0"/>
      <p:bldP spid="48" grpId="0"/>
      <p:bldP spid="51" grpId="0"/>
      <p:bldP spid="54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39" grpId="0"/>
      <p:bldP spid="40" grpId="0"/>
      <p:bldP spid="41" grpId="0"/>
      <p:bldP spid="42" grpId="0"/>
      <p:bldP spid="78" grpId="0"/>
      <p:bldP spid="79" grpId="0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30506" y="-385590"/>
            <a:ext cx="12682825" cy="785392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7106" y="1446602"/>
            <a:ext cx="1965527" cy="1208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8912" y="1768337"/>
            <a:ext cx="1965527" cy="12088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084" y="1865356"/>
            <a:ext cx="1965527" cy="12088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6605" y="2238438"/>
            <a:ext cx="1965527" cy="12088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8890" y="3390447"/>
            <a:ext cx="1965527" cy="12088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932" y="4123350"/>
            <a:ext cx="1965527" cy="1208815"/>
          </a:xfrm>
          <a:prstGeom prst="rect">
            <a:avLst/>
          </a:prstGeom>
        </p:spPr>
      </p:pic>
      <p:sp>
        <p:nvSpPr>
          <p:cNvPr id="2" name="标题 3"/>
          <p:cNvSpPr>
            <a:spLocks noGrp="1" noChangeArrowheads="1"/>
          </p:cNvSpPr>
          <p:nvPr/>
        </p:nvSpPr>
        <p:spPr bwMode="auto">
          <a:xfrm>
            <a:off x="1475041" y="440293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6</a:t>
            </a:r>
            <a:r>
              <a:rPr lang="en-US" altLang="zh-CN" sz="2400" dirty="0" smtClean="0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r>
              <a:rPr lang="zh-CN" altLang="en-US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＝</a:t>
            </a:r>
          </a:p>
        </p:txBody>
      </p:sp>
      <p:sp>
        <p:nvSpPr>
          <p:cNvPr id="3" name="标题 3"/>
          <p:cNvSpPr>
            <a:spLocks noGrp="1" noChangeArrowheads="1"/>
          </p:cNvSpPr>
          <p:nvPr/>
        </p:nvSpPr>
        <p:spPr bwMode="auto">
          <a:xfrm>
            <a:off x="8174788" y="2120717"/>
            <a:ext cx="15121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54</a:t>
            </a:r>
            <a:r>
              <a:rPr lang="en-US" altLang="zh-CN" sz="2400" smtClean="0">
                <a:latin typeface="楷体_GB2312" pitchFamily="49" charset="-122"/>
                <a:ea typeface="楷体_GB2312" pitchFamily="49" charset="-122"/>
                <a:cs typeface="Arial" pitchFamily="34" charset="0"/>
                <a:sym typeface="宋体" charset="-122"/>
              </a:rPr>
              <a:t>÷</a:t>
            </a:r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r>
              <a:rPr lang="zh-CN" altLang="en-US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＝</a:t>
            </a:r>
          </a:p>
        </p:txBody>
      </p:sp>
      <p:sp>
        <p:nvSpPr>
          <p:cNvPr id="4" name="标题 3"/>
          <p:cNvSpPr>
            <a:spLocks noGrp="1" noChangeArrowheads="1"/>
          </p:cNvSpPr>
          <p:nvPr/>
        </p:nvSpPr>
        <p:spPr bwMode="auto">
          <a:xfrm>
            <a:off x="10406564" y="179043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r>
              <a:rPr lang="en-US" altLang="zh-CN" sz="2400" dirty="0" smtClean="0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3</a:t>
            </a:r>
            <a:r>
              <a:rPr lang="zh-CN" altLang="en-US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＝</a:t>
            </a:r>
          </a:p>
        </p:txBody>
      </p:sp>
      <p:sp>
        <p:nvSpPr>
          <p:cNvPr id="5" name="标题 3"/>
          <p:cNvSpPr>
            <a:spLocks noGrp="1" noChangeArrowheads="1"/>
          </p:cNvSpPr>
          <p:nvPr/>
        </p:nvSpPr>
        <p:spPr bwMode="auto">
          <a:xfrm>
            <a:off x="3155796" y="3684041"/>
            <a:ext cx="13681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27</a:t>
            </a:r>
            <a:r>
              <a:rPr lang="en-US" altLang="zh-CN" sz="2400" smtClean="0">
                <a:latin typeface="楷体_GB2312" pitchFamily="49" charset="-122"/>
                <a:ea typeface="楷体_GB2312" pitchFamily="49" charset="-122"/>
                <a:cs typeface="Arial" pitchFamily="34" charset="0"/>
                <a:sym typeface="宋体" charset="-122"/>
              </a:rPr>
              <a:t>÷</a:t>
            </a:r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r>
              <a:rPr lang="zh-CN" altLang="en-US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＝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sp>
        <p:nvSpPr>
          <p:cNvPr id="6" name="标题 3"/>
          <p:cNvSpPr>
            <a:spLocks noGrp="1" noChangeArrowheads="1"/>
          </p:cNvSpPr>
          <p:nvPr/>
        </p:nvSpPr>
        <p:spPr bwMode="auto">
          <a:xfrm>
            <a:off x="6015323" y="2120717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7</a:t>
            </a:r>
            <a:r>
              <a:rPr lang="en-US" altLang="zh-CN" sz="2400" dirty="0" smtClean="0"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r>
              <a:rPr lang="zh-CN" altLang="en-US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＝</a:t>
            </a:r>
          </a:p>
        </p:txBody>
      </p:sp>
      <p:sp>
        <p:nvSpPr>
          <p:cNvPr id="8" name="标题 3"/>
          <p:cNvSpPr>
            <a:spLocks noGrp="1" noChangeArrowheads="1"/>
          </p:cNvSpPr>
          <p:nvPr/>
        </p:nvSpPr>
        <p:spPr bwMode="auto">
          <a:xfrm>
            <a:off x="2380601" y="4411482"/>
            <a:ext cx="57549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54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sp>
        <p:nvSpPr>
          <p:cNvPr id="9" name="标题 3"/>
          <p:cNvSpPr>
            <a:spLocks noGrp="1" noChangeArrowheads="1"/>
          </p:cNvSpPr>
          <p:nvPr/>
        </p:nvSpPr>
        <p:spPr bwMode="auto">
          <a:xfrm>
            <a:off x="9231779" y="2120717"/>
            <a:ext cx="57549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6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sp>
        <p:nvSpPr>
          <p:cNvPr id="10" name="标题 3"/>
          <p:cNvSpPr>
            <a:spLocks noGrp="1" noChangeArrowheads="1"/>
          </p:cNvSpPr>
          <p:nvPr/>
        </p:nvSpPr>
        <p:spPr bwMode="auto">
          <a:xfrm>
            <a:off x="11355953" y="1798982"/>
            <a:ext cx="57549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27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sp>
        <p:nvSpPr>
          <p:cNvPr id="11" name="标题 3"/>
          <p:cNvSpPr>
            <a:spLocks noGrp="1" noChangeArrowheads="1"/>
          </p:cNvSpPr>
          <p:nvPr/>
        </p:nvSpPr>
        <p:spPr bwMode="auto">
          <a:xfrm>
            <a:off x="6943038" y="2129263"/>
            <a:ext cx="57549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63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sp>
        <p:nvSpPr>
          <p:cNvPr id="12" name="标题 3"/>
          <p:cNvSpPr>
            <a:spLocks noGrp="1" noChangeArrowheads="1"/>
          </p:cNvSpPr>
          <p:nvPr/>
        </p:nvSpPr>
        <p:spPr bwMode="auto">
          <a:xfrm>
            <a:off x="4164479" y="3684041"/>
            <a:ext cx="57549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3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sp>
        <p:nvSpPr>
          <p:cNvPr id="15" name="标题 3"/>
          <p:cNvSpPr>
            <a:spLocks noGrp="1" noChangeArrowheads="1"/>
          </p:cNvSpPr>
          <p:nvPr/>
        </p:nvSpPr>
        <p:spPr bwMode="auto">
          <a:xfrm>
            <a:off x="3866271" y="2570115"/>
            <a:ext cx="14401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81</a:t>
            </a:r>
            <a:r>
              <a:rPr lang="en-US" altLang="zh-CN" sz="2400" smtClean="0">
                <a:latin typeface="楷体_GB2312" pitchFamily="49" charset="-122"/>
                <a:ea typeface="楷体_GB2312" pitchFamily="49" charset="-122"/>
                <a:cs typeface="Arial" pitchFamily="34" charset="0"/>
                <a:sym typeface="宋体" charset="-122"/>
              </a:rPr>
              <a:t>÷</a:t>
            </a:r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r>
              <a:rPr lang="zh-CN" altLang="en-US" sz="2400" dirty="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＝</a:t>
            </a:r>
          </a:p>
        </p:txBody>
      </p:sp>
      <p:sp>
        <p:nvSpPr>
          <p:cNvPr id="17" name="标题 3"/>
          <p:cNvSpPr>
            <a:spLocks noGrp="1" noChangeArrowheads="1"/>
          </p:cNvSpPr>
          <p:nvPr/>
        </p:nvSpPr>
        <p:spPr bwMode="auto">
          <a:xfrm>
            <a:off x="4883343" y="2570115"/>
            <a:ext cx="57549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400" smtClean="0">
                <a:latin typeface="Arial" pitchFamily="34" charset="0"/>
                <a:ea typeface="楷体_GB2312" pitchFamily="49" charset="-122"/>
                <a:cs typeface="Arial" pitchFamily="34" charset="0"/>
              </a:rPr>
              <a:t>9</a:t>
            </a:r>
            <a:endParaRPr lang="zh-CN" altLang="en-US" sz="2400" dirty="0" smtClean="0">
              <a:latin typeface="Arial" pitchFamily="34" charset="0"/>
              <a:ea typeface="楷体_GB2312" pitchFamily="49" charset="-122"/>
              <a:cs typeface="Arial" pitchFamily="34" charset="0"/>
            </a:endParaRPr>
          </a:p>
        </p:txBody>
      </p:sp>
      <p:pic>
        <p:nvPicPr>
          <p:cNvPr id="1026" name="Picture 2" descr="http://photo.orsoon.com/EPS180507/180507_160/98bBNsVT5W_sm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" y="3449781"/>
            <a:ext cx="1117357" cy="11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102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5813595">
            <a:off x="9523096" y="4759500"/>
            <a:ext cx="969486" cy="638979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7388174">
            <a:off x="9157090" y="4021412"/>
            <a:ext cx="969486" cy="638979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10138378">
            <a:off x="9795070" y="3754008"/>
            <a:ext cx="969486" cy="638979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19347442" flipV="1">
            <a:off x="10331973" y="3179138"/>
            <a:ext cx="969486" cy="737190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9417534">
            <a:off x="9034781" y="4371595"/>
            <a:ext cx="969486" cy="638979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19854803" flipV="1">
            <a:off x="10556160" y="3672908"/>
            <a:ext cx="969486" cy="737190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A3BDD6"/>
              </a:clrFrom>
              <a:clrTo>
                <a:srgbClr val="A3BDD6">
                  <a:alpha val="0"/>
                </a:srgbClr>
              </a:clrTo>
            </a:clrChange>
          </a:blip>
          <a:srcRect l="22068" t="51914" r="33407" b="19035"/>
          <a:stretch/>
        </p:blipFill>
        <p:spPr>
          <a:xfrm rot="17701723" flipV="1">
            <a:off x="9826327" y="3906762"/>
            <a:ext cx="969486" cy="737190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grpSp>
        <p:nvGrpSpPr>
          <p:cNvPr id="29" name="组合 28"/>
          <p:cNvGrpSpPr/>
          <p:nvPr/>
        </p:nvGrpSpPr>
        <p:grpSpPr>
          <a:xfrm>
            <a:off x="7825343" y="4610337"/>
            <a:ext cx="4948834" cy="2432595"/>
            <a:chOff x="7623672" y="3349127"/>
            <a:chExt cx="4948834" cy="2432595"/>
          </a:xfrm>
        </p:grpSpPr>
        <p:pic>
          <p:nvPicPr>
            <p:cNvPr id="28" name="Picture 2" descr="https://timgsa.baidu.com/timg?image&amp;quality=80&amp;size=b9999_10000&amp;sec=1573923336888&amp;di=cf7979a2668a7abb1f23a0f9668b5c86&amp;imgtype=0&amp;src=http%3A%2F%2Fpic.51yuansu.com%2Fpic3%2Fcover%2F02%2F09%2F46%2F599ec4ebc3e42_610.jp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5" t="36589" r="68340" b="39580"/>
            <a:stretch/>
          </p:blipFill>
          <p:spPr bwMode="auto">
            <a:xfrm>
              <a:off x="7623672" y="3349127"/>
              <a:ext cx="2765234" cy="223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s://timgsa.baidu.com/timg?image&amp;quality=80&amp;size=b9999_10000&amp;sec=1573923336888&amp;di=cf7979a2668a7abb1f23a0f9668b5c86&amp;imgtype=0&amp;src=http%3A%2F%2Fpic.51yuansu.com%2Fpic3%2Fcover%2F02%2F09%2F46%2F599ec4ebc3e42_610.jp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5" t="36589" r="68340" b="39580"/>
            <a:stretch/>
          </p:blipFill>
          <p:spPr bwMode="auto">
            <a:xfrm>
              <a:off x="9807272" y="3545297"/>
              <a:ext cx="2765234" cy="223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椭圆 31">
            <a:hlinkClick r:id="rId8" action="ppaction://hlinksldjump"/>
          </p:cNvPr>
          <p:cNvSpPr/>
          <p:nvPr/>
        </p:nvSpPr>
        <p:spPr>
          <a:xfrm>
            <a:off x="10562671" y="4758459"/>
            <a:ext cx="741145" cy="7507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20488534">
            <a:off x="366079" y="413232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第三关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6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62 C 0.02161 -0.01528 0.05507 -0.09005 0.07747 -0.10325 C 0.10794 -0.11019 0.07734 -0.10996 0.10768 -0.10348 C 0.13007 -0.09005 0.10351 0.02754 0.12604 0.04328 " pathEditMode="relative" rAng="0" ptsTypes="AAAA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0.04328 C 0.15156 0.03588 0.15612 0.00208 0.16627 -0.02524 C 0.1763 -0.05278 0.17864 -0.1007 0.18632 -0.1213 C 0.19336 -0.1419 0.19153 -0.15116 0.20742 -0.147 C 0.23307 -0.14075 0.24284 -0.03519 0.26862 -0.02871 " pathEditMode="relative" rAng="0" ptsTypes="AAAAA">
                                      <p:cBhvr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62 -0.02871 C 0.26849 -0.09838 0.26679 -0.30579 0.26784 -0.3625 C 0.27161 -0.36621 0.26041 -0.35926 0.27448 -0.36899 C 0.29674 -0.38195 0.30364 -0.20186 0.32643 -0.21551 " pathEditMode="relative" rAng="0" ptsTypes="AAAA">
                                      <p:cBhvr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39 -0.2169 C 0.34739 -0.23172 0.39205 -0.38102 0.41445 -0.39468 C 0.44505 -0.40139 0.39843 -0.39491 0.42903 -0.39908 C 0.45143 -0.38612 0.50325 -0.27338 0.52565 -0.25926 " pathEditMode="relative" rAng="0" ptsTypes="AAAA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65 -0.25926 C 0.54791 -0.27454 0.55716 -0.39746 0.57955 -0.41088 C 0.59375 -0.43635 0.59453 -0.43218 0.61119 -0.41412 C 0.63372 -0.40047 0.66276 -0.30487 0.68528 -0.29121 " pathEditMode="relative" rAng="0" ptsTypes="AAAA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28 -0.29098 C 0.70742 -0.30487 0.73502 -0.43149 0.75468 -0.4625 C 0.77422 -0.49329 0.7858 -0.49954 0.80273 -0.47662 C 0.82513 -0.46343 0.83307 -0.33912 0.85573 -0.32524 " pathEditMode="relative" rAng="0" ptsTypes="AAAA">
                                      <p:cBhvr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997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573 -0.32524 C 0.87773 -0.33982 0.8638 -0.33403 0.88632 -0.34746 C 0.90039 -0.35649 0.94349 -0.38889 0.97382 -0.38218 C 1.00455 -0.37547 0.99218 -0.36806 1.01901 -0.35672 " pathEditMode="relative" rAng="0" ptsTypes="AAAA">
                                      <p:cBhvr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622</Words>
  <Application>Microsoft Office PowerPoint</Application>
  <PresentationFormat>宽屏</PresentationFormat>
  <Paragraphs>376</Paragraphs>
  <Slides>14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楷体</vt:lpstr>
      <vt:lpstr>楷体_GB2312</vt:lpstr>
      <vt:lpstr>宋体</vt:lpstr>
      <vt:lpstr>微软雅黑</vt:lpstr>
      <vt:lpstr>Arial</vt:lpstr>
      <vt:lpstr>Calibri</vt:lpstr>
      <vt:lpstr>Times New Roman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震川小学</cp:lastModifiedBy>
  <cp:revision>153</cp:revision>
  <dcterms:created xsi:type="dcterms:W3CDTF">2019-06-19T02:08:00Z</dcterms:created>
  <dcterms:modified xsi:type="dcterms:W3CDTF">2019-11-21T00:13:15Z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