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3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2"/>
    <p:sldId id="302" r:id="rId3"/>
    <p:sldId id="262" r:id="rId4"/>
    <p:sldId id="280" r:id="rId5"/>
    <p:sldId id="256" r:id="rId6"/>
    <p:sldId id="258" r:id="rId7"/>
    <p:sldId id="259" r:id="rId8"/>
    <p:sldId id="359" r:id="rId9"/>
    <p:sldId id="284" r:id="rId10"/>
    <p:sldId id="295" r:id="rId11"/>
    <p:sldId id="296" r:id="rId12"/>
    <p:sldId id="287" r:id="rId13"/>
    <p:sldId id="339" r:id="rId14"/>
    <p:sldId id="303" r:id="rId15"/>
    <p:sldId id="274" r:id="rId16"/>
    <p:sldId id="289" r:id="rId17"/>
    <p:sldId id="299" r:id="rId18"/>
    <p:sldId id="319" r:id="rId19"/>
    <p:sldId id="320" r:id="rId20"/>
    <p:sldId id="325" r:id="rId21"/>
    <p:sldId id="326" r:id="rId22"/>
    <p:sldId id="300" r:id="rId23"/>
    <p:sldId id="317" r:id="rId24"/>
    <p:sldId id="328" r:id="rId25"/>
    <p:sldId id="32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FFFFFF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312" y="-96"/>
      </p:cViewPr>
      <p:guideLst>
        <p:guide orient="horz" pos="216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CEB2-5573-4B98-8E4A-EC40CB7069F3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7E3D-21E5-481C-A4A1-5D6C33ED19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CEB2-5573-4B98-8E4A-EC40CB7069F3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7E3D-21E5-481C-A4A1-5D6C33ED19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CEB2-5573-4B98-8E4A-EC40CB7069F3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7E3D-21E5-481C-A4A1-5D6C33ED19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CEB2-5573-4B98-8E4A-EC40CB7069F3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7E3D-21E5-481C-A4A1-5D6C33ED19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CEB2-5573-4B98-8E4A-EC40CB7069F3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7E3D-21E5-481C-A4A1-5D6C33ED19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CEB2-5573-4B98-8E4A-EC40CB7069F3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7E3D-21E5-481C-A4A1-5D6C33ED19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CEB2-5573-4B98-8E4A-EC40CB7069F3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7E3D-21E5-481C-A4A1-5D6C33ED19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CEB2-5573-4B98-8E4A-EC40CB7069F3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7E3D-21E5-481C-A4A1-5D6C33ED19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CEB2-5573-4B98-8E4A-EC40CB7069F3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7E3D-21E5-481C-A4A1-5D6C33ED19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CEB2-5573-4B98-8E4A-EC40CB7069F3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7E3D-21E5-481C-A4A1-5D6C33ED19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CEB2-5573-4B98-8E4A-EC40CB7069F3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7E3D-21E5-481C-A4A1-5D6C33ED19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2CEB2-5573-4B98-8E4A-EC40CB7069F3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47E3D-21E5-481C-A4A1-5D6C33ED19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image16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image19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image2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microsoft.com/office/2007/relationships/media" Target="../media/media3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hdphoto" Target="../media/image25.wdp"/><Relationship Id="rId5" Type="http://schemas.openxmlformats.org/officeDocument/2006/relationships/image" Target="../media/image21.png"/><Relationship Id="rId4" Type="http://schemas.microsoft.com/office/2007/relationships/hdphoto" Target="../media/image2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image4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microsoft.com/office/2007/relationships/media" Target="../media/media3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hdphoto" Target="../media/image25.wdp"/><Relationship Id="rId5" Type="http://schemas.openxmlformats.org/officeDocument/2006/relationships/image" Target="../media/image21.png"/><Relationship Id="rId4" Type="http://schemas.microsoft.com/office/2007/relationships/hdphoto" Target="../media/image22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image2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image25.wdp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microsoft.com/office/2007/relationships/hdphoto" Target="../media/image30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microsoft.com/office/2007/relationships/hdphoto" Target="../media/image16.wdp"/><Relationship Id="rId5" Type="http://schemas.openxmlformats.org/officeDocument/2006/relationships/image" Target="../media/image24.png"/><Relationship Id="rId10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microsoft.com/office/2007/relationships/hdphoto" Target="../media/image19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microsoft.com/office/2007/relationships/media" Target="../media/media3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hdphoto" Target="../media/image25.wdp"/><Relationship Id="rId5" Type="http://schemas.openxmlformats.org/officeDocument/2006/relationships/image" Target="../media/image21.png"/><Relationship Id="rId4" Type="http://schemas.microsoft.com/office/2007/relationships/hdphoto" Target="../media/image22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microsoft.com/office/2007/relationships/media" Target="../media/media3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hdphoto" Target="../media/image25.wdp"/><Relationship Id="rId5" Type="http://schemas.openxmlformats.org/officeDocument/2006/relationships/image" Target="../media/image21.png"/><Relationship Id="rId4" Type="http://schemas.microsoft.com/office/2007/relationships/hdphoto" Target="../media/image22.wdp"/><Relationship Id="rId9" Type="http://schemas.microsoft.com/office/2007/relationships/media" Target="../media/media4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1.png"/><Relationship Id="rId4" Type="http://schemas.microsoft.com/office/2007/relationships/media" Target="../media/media2.mp3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0" y="-139700"/>
            <a:ext cx="9525000" cy="71374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926079" y="1180771"/>
            <a:ext cx="4169276" cy="3705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一二三四五，</a:t>
            </a:r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金木水火土。</a:t>
            </a:r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天地分上下，</a:t>
            </a:r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日月照今古。</a:t>
            </a:r>
            <a:endParaRPr lang="zh-CN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内容占位符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180" y="53975"/>
            <a:ext cx="7915275" cy="66509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4805505" y="4440711"/>
            <a:ext cx="4252438" cy="2264113"/>
          </a:xfrm>
          <a:prstGeom prst="roundRect">
            <a:avLst/>
          </a:prstGeom>
          <a:solidFill>
            <a:srgbClr val="FFFFFF">
              <a:alpha val="89020"/>
            </a:srgbClr>
          </a:solidFill>
          <a:ln>
            <a:solidFill>
              <a:srgbClr val="FFFFFF">
                <a:alpha val="96078"/>
              </a:srgb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9600" b="1" dirty="0">
                <a:latin typeface="楷体" panose="02010609060101010101" pitchFamily="49" charset="-122"/>
                <a:ea typeface="楷体" panose="02010609060101010101" pitchFamily="49" charset="-122"/>
              </a:rPr>
              <a:t>花对树</a:t>
            </a:r>
            <a:endParaRPr lang="zh-CN" altLang="en-US" sz="1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9" y="-15240"/>
            <a:ext cx="9150082" cy="6888756"/>
          </a:xfrm>
        </p:spPr>
      </p:pic>
      <p:sp>
        <p:nvSpPr>
          <p:cNvPr id="6" name="标题 1"/>
          <p:cNvSpPr txBox="1"/>
          <p:nvPr/>
        </p:nvSpPr>
        <p:spPr>
          <a:xfrm>
            <a:off x="6066155" y="1045845"/>
            <a:ext cx="2582545" cy="2362835"/>
          </a:xfrm>
          <a:prstGeom prst="roundRect">
            <a:avLst/>
          </a:prstGeom>
          <a:solidFill>
            <a:srgbClr val="FFFFFF">
              <a:alpha val="89020"/>
            </a:srgbClr>
          </a:solidFill>
          <a:ln>
            <a:solidFill>
              <a:srgbClr val="FFFFFF">
                <a:alpha val="96078"/>
              </a:srgbClr>
            </a:solidFill>
          </a:ln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600" b="1" dirty="0">
                <a:latin typeface="楷体" panose="02010609060101010101" pitchFamily="49" charset="-122"/>
                <a:ea typeface="楷体" panose="02010609060101010101" pitchFamily="49" charset="-122"/>
              </a:rPr>
              <a:t>虫</a:t>
            </a:r>
          </a:p>
        </p:txBody>
      </p:sp>
      <p:pic>
        <p:nvPicPr>
          <p:cNvPr id="8" name="内容占位符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8387" b="100000" l="784" r="77451">
                        <a14:backgroundMark x1="46863" y1="28387" x2="46863" y2="28387"/>
                        <a14:backgroundMark x1="56078" y1="22581" x2="56078" y2="22581"/>
                        <a14:backgroundMark x1="46667" y1="28387" x2="55490" y2="23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97" y="2656542"/>
            <a:ext cx="1652905" cy="47244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337971" y="5049856"/>
            <a:ext cx="2628900" cy="1112520"/>
          </a:xfrm>
          <a:prstGeom prst="roundRect">
            <a:avLst/>
          </a:prstGeom>
          <a:solidFill>
            <a:schemeClr val="lt1">
              <a:alpha val="3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69875" tIns="136525" rIns="269875" bIns="136525"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261659" y="4998159"/>
            <a:ext cx="310197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latin typeface="华文楷体" panose="02010600040101010101" charset="-122"/>
                <a:ea typeface="华文楷体" panose="02010600040101010101" charset="-122"/>
              </a:rPr>
              <a:t>鸟对虫</a:t>
            </a:r>
          </a:p>
        </p:txBody>
      </p:sp>
      <p:sp>
        <p:nvSpPr>
          <p:cNvPr id="9" name="标题 1"/>
          <p:cNvSpPr txBox="1"/>
          <p:nvPr/>
        </p:nvSpPr>
        <p:spPr>
          <a:xfrm>
            <a:off x="280333" y="946673"/>
            <a:ext cx="2516655" cy="2237889"/>
          </a:xfrm>
          <a:prstGeom prst="roundRect">
            <a:avLst/>
          </a:prstGeom>
          <a:solidFill>
            <a:srgbClr val="FFFFFF">
              <a:alpha val="89020"/>
            </a:srgbClr>
          </a:solidFill>
          <a:ln>
            <a:solidFill>
              <a:srgbClr val="FFFFFF">
                <a:alpha val="96078"/>
              </a:srgbClr>
            </a:solidFill>
          </a:ln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鸟</a:t>
            </a:r>
            <a:endParaRPr lang="zh-CN" altLang="en-US" sz="16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 descr="搜狗截图19年09月16日1725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824" y="850950"/>
            <a:ext cx="5915404" cy="277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" grpId="0" animBg="1"/>
      <p:bldP spid="3" grpId="0"/>
      <p:bldP spid="3" grpId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499" b="47536"/>
          <a:stretch>
            <a:fillRect/>
          </a:stretch>
        </p:blipFill>
        <p:spPr>
          <a:xfrm>
            <a:off x="0" y="3150628"/>
            <a:ext cx="9144000" cy="373277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517317" y="1525028"/>
            <a:ext cx="65725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</a:rPr>
              <a:t>花对树，鸟对虫。</a:t>
            </a:r>
            <a:endParaRPr lang="zh-CN" alt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499" b="47536"/>
          <a:stretch>
            <a:fillRect/>
          </a:stretch>
        </p:blipFill>
        <p:spPr>
          <a:xfrm>
            <a:off x="0" y="3156978"/>
            <a:ext cx="9144000" cy="373277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517317" y="1525028"/>
            <a:ext cx="65725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</a:rPr>
              <a:t>云对雨，雪对风。</a:t>
            </a:r>
            <a:endParaRPr lang="en-US" altLang="zh-CN" sz="6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</a:rPr>
              <a:t>花对树，鸟对虫。</a:t>
            </a:r>
            <a:endParaRPr lang="zh-CN" alt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标题 1"/>
          <p:cNvSpPr txBox="1"/>
          <p:nvPr/>
        </p:nvSpPr>
        <p:spPr>
          <a:xfrm>
            <a:off x="2771775" y="3055620"/>
            <a:ext cx="3206750" cy="2955925"/>
          </a:xfrm>
          <a:prstGeom prst="roundRect">
            <a:avLst/>
          </a:prstGeom>
          <a:solidFill>
            <a:srgbClr val="FFFFFF">
              <a:alpha val="89020"/>
            </a:srgbClr>
          </a:solidFill>
          <a:ln>
            <a:solidFill>
              <a:srgbClr val="FFFFFF">
                <a:alpha val="96078"/>
              </a:srgbClr>
            </a:solidFill>
          </a:ln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8500" b="1" dirty="0">
                <a:latin typeface="楷体" panose="02010609060101010101" pitchFamily="49" charset="-122"/>
                <a:ea typeface="楷体" panose="02010609060101010101" pitchFamily="49" charset="-122"/>
              </a:rPr>
              <a:t>山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470400" y="641350"/>
            <a:ext cx="0" cy="1905000"/>
          </a:xfrm>
          <a:prstGeom prst="line">
            <a:avLst/>
          </a:prstGeom>
          <a:ln w="139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940050" y="1644650"/>
            <a:ext cx="0" cy="1017589"/>
          </a:xfrm>
          <a:prstGeom prst="line">
            <a:avLst/>
          </a:prstGeom>
          <a:ln w="139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810250" y="1441450"/>
            <a:ext cx="19685" cy="1381760"/>
          </a:xfrm>
          <a:prstGeom prst="line">
            <a:avLst/>
          </a:prstGeom>
          <a:ln w="139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2940050" y="2400292"/>
            <a:ext cx="2927350" cy="177808"/>
          </a:xfrm>
          <a:prstGeom prst="line">
            <a:avLst/>
          </a:prstGeom>
          <a:ln w="139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409" b="91078" l="1542" r="100000">
                        <a14:backgroundMark x1="51101" y1="11152" x2="56608" y2="49442"/>
                        <a14:backgroundMark x1="67401" y1="46097" x2="67401" y2="46097"/>
                        <a14:backgroundMark x1="68062" y1="11524" x2="68062" y2="11524"/>
                        <a14:backgroundMark x1="68062" y1="11524" x2="67181" y2="47955"/>
                        <a14:backgroundMark x1="66960" y1="47212" x2="57048" y2="49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24" y="4429729"/>
            <a:ext cx="1598930" cy="915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6" name="标题 1"/>
          <p:cNvSpPr txBox="1"/>
          <p:nvPr/>
        </p:nvSpPr>
        <p:spPr>
          <a:xfrm>
            <a:off x="539024" y="1475733"/>
            <a:ext cx="7537616" cy="980184"/>
          </a:xfrm>
          <a:prstGeom prst="roundRect">
            <a:avLst/>
          </a:prstGeom>
          <a:solidFill>
            <a:srgbClr val="FFFFFF">
              <a:alpha val="89020"/>
            </a:srgbClr>
          </a:solidFill>
          <a:ln>
            <a:solidFill>
              <a:srgbClr val="FFFFFF">
                <a:alpha val="96078"/>
              </a:srgbClr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（  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）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的柳树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（ 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）的桃花。</a:t>
            </a:r>
            <a:endParaRPr lang="zh-CN" altLang="en-US" sz="7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499" b="47536"/>
          <a:stretch>
            <a:fillRect/>
          </a:stretch>
        </p:blipFill>
        <p:spPr>
          <a:xfrm>
            <a:off x="0" y="3150628"/>
            <a:ext cx="9144000" cy="373277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227787" y="1132304"/>
            <a:ext cx="55347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</a:rPr>
              <a:t>山清对水秀，</a:t>
            </a:r>
            <a:endParaRPr lang="en-US" altLang="zh-CN" sz="6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</a:rPr>
              <a:t>柳绿对桃红。</a:t>
            </a:r>
            <a:endParaRPr lang="zh-CN" alt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499" b="47536"/>
          <a:stretch>
            <a:fillRect/>
          </a:stretch>
        </p:blipFill>
        <p:spPr>
          <a:xfrm>
            <a:off x="0" y="3156978"/>
            <a:ext cx="9144000" cy="373277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336800" y="450320"/>
            <a:ext cx="4470400" cy="590804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54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5.</a:t>
            </a:r>
            <a:r>
              <a:rPr lang="zh-CN" altLang="en-US" sz="54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对韵歌</a:t>
            </a:r>
          </a:p>
          <a:p>
            <a:r>
              <a:rPr lang="zh-CN" altLang="en-US" sz="54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云对雨，</a:t>
            </a:r>
            <a:endParaRPr lang="en-US" altLang="zh-CN" sz="54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54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雪对风。</a:t>
            </a:r>
            <a:endParaRPr lang="en-US" altLang="zh-CN" sz="54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54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花对树，</a:t>
            </a:r>
            <a:endParaRPr lang="en-US" altLang="zh-CN" sz="54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54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鸟对虫。</a:t>
            </a:r>
            <a:endParaRPr lang="en-US" altLang="zh-CN" sz="54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54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山清对水秀，</a:t>
            </a:r>
            <a:endParaRPr lang="en-US" altLang="zh-CN" sz="54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54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柳绿对桃红。</a:t>
            </a:r>
            <a:endParaRPr lang="en-US" altLang="zh-CN" sz="54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1464059"/>
            <a:ext cx="8844382" cy="5358633"/>
          </a:xfrm>
        </p:spPr>
      </p:pic>
      <p:cxnSp>
        <p:nvCxnSpPr>
          <p:cNvPr id="7" name="直接连接符 6"/>
          <p:cNvCxnSpPr/>
          <p:nvPr/>
        </p:nvCxnSpPr>
        <p:spPr>
          <a:xfrm>
            <a:off x="1476387" y="5816600"/>
            <a:ext cx="645450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457449" y="5101553"/>
            <a:ext cx="53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 Black" panose="020B0A04020102020204" pitchFamily="34" charset="0"/>
              </a:rPr>
              <a:t>1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65574" y="4848609"/>
            <a:ext cx="53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 Black" panose="020B0A04020102020204" pitchFamily="34" charset="0"/>
              </a:rPr>
              <a:t>2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69917" y="4641048"/>
            <a:ext cx="53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 Black" panose="020B0A04020102020204" pitchFamily="34" charset="0"/>
              </a:rPr>
              <a:t>3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" y="985337"/>
            <a:ext cx="3626535" cy="362653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124323" y="682138"/>
            <a:ext cx="5939447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                   关</a:t>
            </a:r>
            <a:endParaRPr lang="en-US" altLang="zh-CN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algn="ctr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         闯</a:t>
            </a:r>
            <a:endParaRPr lang="en-US" altLang="zh-CN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algn="ctr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大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1464059"/>
            <a:ext cx="8844382" cy="5358633"/>
          </a:xfrm>
        </p:spPr>
      </p:pic>
      <p:cxnSp>
        <p:nvCxnSpPr>
          <p:cNvPr id="7" name="直接连接符 6"/>
          <p:cNvCxnSpPr/>
          <p:nvPr/>
        </p:nvCxnSpPr>
        <p:spPr>
          <a:xfrm>
            <a:off x="1476387" y="5816600"/>
            <a:ext cx="645450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457449" y="5101553"/>
            <a:ext cx="53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 Black" panose="020B0A04020102020204" pitchFamily="34" charset="0"/>
              </a:rPr>
              <a:t>1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65574" y="4848609"/>
            <a:ext cx="53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 Black" panose="020B0A04020102020204" pitchFamily="34" charset="0"/>
              </a:rPr>
              <a:t>2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69917" y="4641048"/>
            <a:ext cx="53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 Black" panose="020B0A04020102020204" pitchFamily="34" charset="0"/>
              </a:rPr>
              <a:t>3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8133" b="90000" l="10000" r="90000">
                        <a14:foregroundMark x1="45933" y1="88400" x2="45933" y2="88400"/>
                        <a14:foregroundMark x1="42400" y1="8133" x2="42400" y2="8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5" y="4348660"/>
            <a:ext cx="1597217" cy="1597217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719057" y="821169"/>
            <a:ext cx="74914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第一关</a:t>
            </a:r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 我会猜</a:t>
            </a:r>
          </a:p>
        </p:txBody>
      </p:sp>
      <p:pic>
        <p:nvPicPr>
          <p:cNvPr id="10" name="网络歌手-音效 鼓掌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>
                  <p14:trim end="2493.000000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15857" y="6144219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14722 -0.12592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1" y="-629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500" cy="67119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1464059"/>
            <a:ext cx="8844382" cy="5358633"/>
          </a:xfrm>
        </p:spPr>
      </p:pic>
      <p:cxnSp>
        <p:nvCxnSpPr>
          <p:cNvPr id="7" name="直接连接符 6"/>
          <p:cNvCxnSpPr/>
          <p:nvPr/>
        </p:nvCxnSpPr>
        <p:spPr>
          <a:xfrm>
            <a:off x="1476387" y="5816600"/>
            <a:ext cx="645450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457449" y="5101553"/>
            <a:ext cx="53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 Black" panose="020B0A04020102020204" pitchFamily="34" charset="0"/>
              </a:rPr>
              <a:t>1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65574" y="4848609"/>
            <a:ext cx="53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 Black" panose="020B0A04020102020204" pitchFamily="34" charset="0"/>
              </a:rPr>
              <a:t>2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69917" y="4641048"/>
            <a:ext cx="53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 Black" panose="020B0A04020102020204" pitchFamily="34" charset="0"/>
              </a:rPr>
              <a:t>3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19057" y="821169"/>
            <a:ext cx="74914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第二关</a:t>
            </a:r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 我</a:t>
            </a:r>
            <a:r>
              <a:rPr lang="zh-CN" alt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会背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8133" b="90000" l="10000" r="90000">
                        <a14:foregroundMark x1="45933" y1="88400" x2="45933" y2="88400"/>
                        <a14:foregroundMark x1="42400" y1="8133" x2="42400" y2="8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00" y="3504336"/>
            <a:ext cx="1597217" cy="1597217"/>
          </a:xfrm>
          <a:prstGeom prst="rect">
            <a:avLst/>
          </a:prstGeom>
        </p:spPr>
      </p:pic>
      <p:pic>
        <p:nvPicPr>
          <p:cNvPr id="11" name="网络歌手-音效 鼓掌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>
                  <p14:trim end="2493.000000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15857" y="6144219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15538 -0.07662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384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1464059"/>
            <a:ext cx="8844382" cy="5358633"/>
          </a:xfrm>
        </p:spPr>
      </p:pic>
      <p:cxnSp>
        <p:nvCxnSpPr>
          <p:cNvPr id="7" name="直接连接符 6"/>
          <p:cNvCxnSpPr/>
          <p:nvPr/>
        </p:nvCxnSpPr>
        <p:spPr>
          <a:xfrm>
            <a:off x="1476387" y="5816600"/>
            <a:ext cx="645450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457449" y="5101553"/>
            <a:ext cx="53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 Black" panose="020B0A04020102020204" pitchFamily="34" charset="0"/>
              </a:rPr>
              <a:t>1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65574" y="4848609"/>
            <a:ext cx="53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 Black" panose="020B0A04020102020204" pitchFamily="34" charset="0"/>
              </a:rPr>
              <a:t>2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69917" y="4641048"/>
            <a:ext cx="53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 Black" panose="020B0A04020102020204" pitchFamily="34" charset="0"/>
              </a:rPr>
              <a:t>3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8133" b="90000" l="10000" r="90000">
                        <a14:foregroundMark x1="45933" y1="88400" x2="45933" y2="88400"/>
                        <a14:foregroundMark x1="42400" y1="8133" x2="42400" y2="8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64" y="2982571"/>
            <a:ext cx="1597217" cy="1597217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719057" y="821169"/>
            <a:ext cx="74914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第三关</a:t>
            </a:r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 我</a:t>
            </a:r>
            <a:r>
              <a:rPr lang="zh-CN" alt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会写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499" b="47536"/>
          <a:stretch>
            <a:fillRect/>
          </a:stretch>
        </p:blipFill>
        <p:spPr>
          <a:xfrm>
            <a:off x="0" y="3156978"/>
            <a:ext cx="9144000" cy="3732772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02" y="1034981"/>
            <a:ext cx="2569412" cy="2520000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22" y="1034057"/>
            <a:ext cx="2525490" cy="252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368" y="1012235"/>
            <a:ext cx="2569411" cy="2563921"/>
          </a:xfrm>
          <a:prstGeom prst="rect">
            <a:avLst/>
          </a:prstGeom>
        </p:spPr>
      </p:pic>
      <p:pic>
        <p:nvPicPr>
          <p:cNvPr id="14" name="内容占位符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46332" b="89946" l="859" r="6049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40" y="1240602"/>
            <a:ext cx="2449553" cy="216291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0409" b="91078" l="1542" r="100000">
                        <a14:backgroundMark x1="51101" y1="11152" x2="56608" y2="49442"/>
                        <a14:backgroundMark x1="67401" y1="46097" x2="67401" y2="46097"/>
                        <a14:backgroundMark x1="68062" y1="11524" x2="68062" y2="11524"/>
                        <a14:backgroundMark x1="68062" y1="11524" x2="67181" y2="47955"/>
                        <a14:backgroundMark x1="66960" y1="47212" x2="57048" y2="49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4" y="2190507"/>
            <a:ext cx="1543804" cy="914721"/>
          </a:xfrm>
          <a:prstGeom prst="rect">
            <a:avLst/>
          </a:prstGeom>
        </p:spPr>
      </p:pic>
      <p:pic>
        <p:nvPicPr>
          <p:cNvPr id="16" name="内容占位符 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8387" b="100000" l="784" r="77451">
                        <a14:backgroundMark x1="46863" y1="28387" x2="46863" y2="28387"/>
                        <a14:backgroundMark x1="56078" y1="22581" x2="56078" y2="22581"/>
                        <a14:backgroundMark x1="46667" y1="28387" x2="55490" y2="23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50" y="2688221"/>
            <a:ext cx="1553946" cy="472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534540" y="922231"/>
            <a:ext cx="2016224" cy="2160000"/>
            <a:chOff x="1475656" y="836712"/>
            <a:chExt cx="2016224" cy="21600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878901" y="836712"/>
              <a:ext cx="0" cy="21600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2282146" y="836712"/>
              <a:ext cx="0" cy="21600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2685391" y="836712"/>
              <a:ext cx="0" cy="21600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3088636" y="836712"/>
              <a:ext cx="0" cy="21600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491880" y="836712"/>
              <a:ext cx="0" cy="21600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475656" y="836712"/>
              <a:ext cx="0" cy="21600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1074522" y="1062537"/>
            <a:ext cx="2700000" cy="1879387"/>
            <a:chOff x="5093935" y="1124744"/>
            <a:chExt cx="2700000" cy="1879387"/>
          </a:xfrm>
        </p:grpSpPr>
        <p:grpSp>
          <p:nvGrpSpPr>
            <p:cNvPr id="20" name="组合 19"/>
            <p:cNvGrpSpPr/>
            <p:nvPr/>
          </p:nvGrpSpPr>
          <p:grpSpPr>
            <a:xfrm>
              <a:off x="5093935" y="1124744"/>
              <a:ext cx="2700000" cy="1440160"/>
              <a:chOff x="1115616" y="1196752"/>
              <a:chExt cx="2700000" cy="1440160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1115616" y="1196752"/>
                <a:ext cx="2700000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1115616" y="1676805"/>
                <a:ext cx="2700000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115616" y="2156858"/>
                <a:ext cx="2700000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1115616" y="2636912"/>
                <a:ext cx="2700000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直接连接符 20"/>
            <p:cNvCxnSpPr/>
            <p:nvPr/>
          </p:nvCxnSpPr>
          <p:spPr>
            <a:xfrm>
              <a:off x="5093935" y="3004131"/>
              <a:ext cx="2700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4828862" y="3839029"/>
            <a:ext cx="3024336" cy="2160240"/>
            <a:chOff x="4644008" y="1412776"/>
            <a:chExt cx="3024336" cy="2160240"/>
          </a:xfrm>
        </p:grpSpPr>
        <p:cxnSp>
          <p:nvCxnSpPr>
            <p:cNvPr id="27" name="直接连接符 26"/>
            <p:cNvCxnSpPr/>
            <p:nvPr/>
          </p:nvCxnSpPr>
          <p:spPr>
            <a:xfrm flipH="1">
              <a:off x="4644008" y="1676805"/>
              <a:ext cx="504056" cy="167994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5148064" y="1676805"/>
              <a:ext cx="360040" cy="153617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5508104" y="1412776"/>
              <a:ext cx="432048" cy="18002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5940152" y="1412776"/>
              <a:ext cx="432048" cy="194397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6372200" y="1820581"/>
              <a:ext cx="216024" cy="153617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588224" y="1853101"/>
              <a:ext cx="360040" cy="153617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6942348" y="1412776"/>
              <a:ext cx="221940" cy="1976495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7164288" y="1460541"/>
              <a:ext cx="504056" cy="2112475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1226299" y="3779456"/>
            <a:ext cx="2160240" cy="2111801"/>
            <a:chOff x="5724128" y="3573016"/>
            <a:chExt cx="2160240" cy="2111801"/>
          </a:xfrm>
        </p:grpSpPr>
        <p:grpSp>
          <p:nvGrpSpPr>
            <p:cNvPr id="36" name="组合 35"/>
            <p:cNvGrpSpPr/>
            <p:nvPr/>
          </p:nvGrpSpPr>
          <p:grpSpPr>
            <a:xfrm>
              <a:off x="5724128" y="3573016"/>
              <a:ext cx="0" cy="2088216"/>
              <a:chOff x="3131840" y="3573016"/>
              <a:chExt cx="0" cy="2088216"/>
            </a:xfrm>
          </p:grpSpPr>
          <p:cxnSp>
            <p:nvCxnSpPr>
              <p:cNvPr id="77" name="直接连接符 76"/>
              <p:cNvCxnSpPr/>
              <p:nvPr/>
            </p:nvCxnSpPr>
            <p:spPr>
              <a:xfrm>
                <a:off x="3131840" y="3897052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>
                <a:off x="3131840" y="4221088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>
                <a:off x="3131840" y="4545124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>
                <a:off x="3131840" y="4869160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>
                <a:off x="3131840" y="5193196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>
                <a:off x="3131840" y="5517232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>
                <a:off x="3131840" y="3573016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组合 36"/>
            <p:cNvGrpSpPr/>
            <p:nvPr/>
          </p:nvGrpSpPr>
          <p:grpSpPr>
            <a:xfrm>
              <a:off x="6156176" y="3573016"/>
              <a:ext cx="0" cy="2088216"/>
              <a:chOff x="3131840" y="3573016"/>
              <a:chExt cx="0" cy="2088216"/>
            </a:xfrm>
          </p:grpSpPr>
          <p:cxnSp>
            <p:nvCxnSpPr>
              <p:cNvPr id="70" name="直接连接符 69"/>
              <p:cNvCxnSpPr/>
              <p:nvPr/>
            </p:nvCxnSpPr>
            <p:spPr>
              <a:xfrm>
                <a:off x="3131840" y="3897052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>
                <a:off x="3131840" y="4221088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>
                <a:off x="3131840" y="4545124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>
                <a:off x="3131840" y="4869160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>
                <a:off x="3131840" y="5193196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3131840" y="5517232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>
                <a:off x="3131840" y="3573016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组合 37"/>
            <p:cNvGrpSpPr/>
            <p:nvPr/>
          </p:nvGrpSpPr>
          <p:grpSpPr>
            <a:xfrm>
              <a:off x="6588224" y="3573016"/>
              <a:ext cx="0" cy="2088216"/>
              <a:chOff x="3131840" y="3573016"/>
              <a:chExt cx="0" cy="2088216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3131840" y="3897052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3131840" y="4221088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>
                <a:off x="3131840" y="4545124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>
                <a:off x="3131840" y="4869160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3131840" y="5193196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3131840" y="5517232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>
                <a:off x="3131840" y="3573016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组合 38"/>
            <p:cNvGrpSpPr/>
            <p:nvPr/>
          </p:nvGrpSpPr>
          <p:grpSpPr>
            <a:xfrm>
              <a:off x="7020272" y="3573016"/>
              <a:ext cx="0" cy="2088216"/>
              <a:chOff x="3131840" y="3573016"/>
              <a:chExt cx="0" cy="2088216"/>
            </a:xfrm>
          </p:grpSpPr>
          <p:cxnSp>
            <p:nvCxnSpPr>
              <p:cNvPr id="56" name="直接连接符 55"/>
              <p:cNvCxnSpPr/>
              <p:nvPr/>
            </p:nvCxnSpPr>
            <p:spPr>
              <a:xfrm>
                <a:off x="3131840" y="3897052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3131840" y="4221088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3131840" y="4545124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3131840" y="4869160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3131840" y="5193196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3131840" y="5517232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3131840" y="3573016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组合 39"/>
            <p:cNvGrpSpPr/>
            <p:nvPr/>
          </p:nvGrpSpPr>
          <p:grpSpPr>
            <a:xfrm>
              <a:off x="7452320" y="3573016"/>
              <a:ext cx="0" cy="2088216"/>
              <a:chOff x="3131840" y="3573016"/>
              <a:chExt cx="0" cy="2088216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3131840" y="3897052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3131840" y="4221088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131840" y="4545124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3131840" y="4869160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3131840" y="5193196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3131840" y="5517232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3131840" y="3573016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组合 40"/>
            <p:cNvGrpSpPr/>
            <p:nvPr/>
          </p:nvGrpSpPr>
          <p:grpSpPr>
            <a:xfrm>
              <a:off x="7884368" y="3596601"/>
              <a:ext cx="0" cy="2088216"/>
              <a:chOff x="3131840" y="3573016"/>
              <a:chExt cx="0" cy="2088216"/>
            </a:xfrm>
          </p:grpSpPr>
          <p:cxnSp>
            <p:nvCxnSpPr>
              <p:cNvPr id="42" name="直接连接符 41"/>
              <p:cNvCxnSpPr/>
              <p:nvPr/>
            </p:nvCxnSpPr>
            <p:spPr>
              <a:xfrm>
                <a:off x="3131840" y="3897052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3131840" y="4221088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3131840" y="4545124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3131840" y="4869160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3131840" y="5193196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3131840" y="5517232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3131840" y="3573016"/>
                <a:ext cx="0" cy="1440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朗读配乐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2000" y="5821841"/>
            <a:ext cx="406400" cy="406400"/>
          </a:xfrm>
          <a:prstGeom prst="rect">
            <a:avLst/>
          </a:prstGeom>
        </p:spPr>
      </p:pic>
      <p:pic>
        <p:nvPicPr>
          <p:cNvPr id="12" name="内容占位符 11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78" r="2111" b="2019"/>
          <a:stretch>
            <a:fillRect/>
          </a:stretch>
        </p:blipFill>
        <p:spPr>
          <a:xfrm>
            <a:off x="961390" y="1062355"/>
            <a:ext cx="6589395" cy="4423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2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1464059"/>
            <a:ext cx="8844382" cy="5358633"/>
          </a:xfrm>
        </p:spPr>
      </p:pic>
      <p:cxnSp>
        <p:nvCxnSpPr>
          <p:cNvPr id="7" name="直接连接符 6"/>
          <p:cNvCxnSpPr/>
          <p:nvPr/>
        </p:nvCxnSpPr>
        <p:spPr>
          <a:xfrm>
            <a:off x="1476387" y="5816600"/>
            <a:ext cx="645450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457449" y="5101553"/>
            <a:ext cx="53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 Black" panose="020B0A04020102020204" pitchFamily="34" charset="0"/>
              </a:rPr>
              <a:t>1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65574" y="4848609"/>
            <a:ext cx="53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 Black" panose="020B0A04020102020204" pitchFamily="34" charset="0"/>
              </a:rPr>
              <a:t>2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69917" y="4641048"/>
            <a:ext cx="53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 Black" panose="020B0A04020102020204" pitchFamily="34" charset="0"/>
              </a:rPr>
              <a:t>3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8133" b="90000" l="10000" r="90000">
                        <a14:foregroundMark x1="45933" y1="88400" x2="45933" y2="88400"/>
                        <a14:foregroundMark x1="42400" y1="8133" x2="42400" y2="8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64" y="2982571"/>
            <a:ext cx="1597217" cy="1597217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719057" y="821169"/>
            <a:ext cx="74914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第三关</a:t>
            </a:r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 我</a:t>
            </a:r>
            <a:r>
              <a:rPr lang="zh-CN" alt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会写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pic>
        <p:nvPicPr>
          <p:cNvPr id="10" name="网络歌手-音效 鼓掌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>
                  <p14:trim end="2493.000000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15857" y="6144219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0.16215 -0.043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-21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1464059"/>
            <a:ext cx="8844382" cy="5358633"/>
          </a:xfrm>
        </p:spPr>
      </p:pic>
      <p:cxnSp>
        <p:nvCxnSpPr>
          <p:cNvPr id="7" name="直接连接符 6"/>
          <p:cNvCxnSpPr/>
          <p:nvPr/>
        </p:nvCxnSpPr>
        <p:spPr>
          <a:xfrm>
            <a:off x="1476387" y="5816600"/>
            <a:ext cx="645450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457449" y="5101553"/>
            <a:ext cx="53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 Black" panose="020B0A04020102020204" pitchFamily="34" charset="0"/>
              </a:rPr>
              <a:t>1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65574" y="4848609"/>
            <a:ext cx="53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 Black" panose="020B0A04020102020204" pitchFamily="34" charset="0"/>
              </a:rPr>
              <a:t>2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69917" y="4641048"/>
            <a:ext cx="53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 Black" panose="020B0A04020102020204" pitchFamily="34" charset="0"/>
              </a:rPr>
              <a:t>3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19057" y="821169"/>
            <a:ext cx="7491493" cy="11068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领取奖杯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8133" b="90000" l="10000" r="90000">
                        <a14:foregroundMark x1="45933" y1="88400" x2="45933" y2="88400"/>
                        <a14:foregroundMark x1="42400" y1="8133" x2="42400" y2="8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94" y="2716750"/>
            <a:ext cx="1597217" cy="1597217"/>
          </a:xfrm>
          <a:prstGeom prst="rect">
            <a:avLst/>
          </a:prstGeom>
        </p:spPr>
      </p:pic>
      <p:pic>
        <p:nvPicPr>
          <p:cNvPr id="11" name="网络歌手-音效 鼓掌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>
                  <p14:trim end="2493.000000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15857" y="6144219"/>
            <a:ext cx="406400" cy="406400"/>
          </a:xfrm>
          <a:prstGeom prst="rect">
            <a:avLst/>
          </a:prstGeom>
        </p:spPr>
      </p:pic>
      <p:pic>
        <p:nvPicPr>
          <p:cNvPr id="12" name="铃声-短信-调皮可爱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12657" y="5619574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022E-16 L 0.17465 -0.1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3" y="-5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9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499" b="47536"/>
          <a:stretch>
            <a:fillRect/>
          </a:stretch>
        </p:blipFill>
        <p:spPr>
          <a:xfrm>
            <a:off x="0" y="685800"/>
            <a:ext cx="9144000" cy="6209272"/>
          </a:xfrm>
        </p:spPr>
      </p:pic>
      <p:sp>
        <p:nvSpPr>
          <p:cNvPr id="10" name="文本框 9"/>
          <p:cNvSpPr txBox="1"/>
          <p:nvPr/>
        </p:nvSpPr>
        <p:spPr>
          <a:xfrm>
            <a:off x="2540000" y="819150"/>
            <a:ext cx="4711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对韵歌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84725" y="2518410"/>
            <a:ext cx="41319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震川小学    陈丽娜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499" b="47536"/>
          <a:stretch>
            <a:fillRect/>
          </a:stretch>
        </p:blipFill>
        <p:spPr>
          <a:xfrm>
            <a:off x="0" y="3156978"/>
            <a:ext cx="9144000" cy="373277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336800" y="450320"/>
            <a:ext cx="4470400" cy="59093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54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54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对韵歌</a:t>
            </a:r>
            <a:endParaRPr lang="en-US" altLang="zh-CN" sz="54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54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云对雨，</a:t>
            </a:r>
            <a:endParaRPr lang="en-US" altLang="zh-CN" sz="54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54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雪对风。</a:t>
            </a:r>
            <a:endParaRPr lang="en-US" altLang="zh-CN" sz="54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54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花对树，</a:t>
            </a:r>
            <a:endParaRPr lang="en-US" altLang="zh-CN" sz="54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54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鸟对虫。</a:t>
            </a:r>
            <a:endParaRPr lang="en-US" altLang="zh-CN" sz="54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54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山清对水秀，</a:t>
            </a:r>
            <a:endParaRPr lang="en-US" altLang="zh-CN" sz="54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54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柳绿对桃红。</a:t>
            </a:r>
            <a:endParaRPr lang="en-US" altLang="zh-CN" sz="54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朗读配乐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62000" y="5821841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2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499" b="47536"/>
          <a:stretch>
            <a:fillRect/>
          </a:stretch>
        </p:blipFill>
        <p:spPr>
          <a:xfrm>
            <a:off x="0" y="3156978"/>
            <a:ext cx="9144000" cy="373277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517317" y="1525028"/>
            <a:ext cx="65725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</a:rPr>
              <a:t>云对雨，雪对风。</a:t>
            </a:r>
            <a:endParaRPr lang="zh-CN" alt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276" b="47276"/>
          <a:stretch>
            <a:fillRect/>
          </a:stretch>
        </p:blipFill>
        <p:spPr>
          <a:xfrm>
            <a:off x="1527781" y="2365376"/>
            <a:ext cx="3060000" cy="20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31" t="12431" r="30278" b="30278"/>
          <a:stretch>
            <a:fillRect/>
          </a:stretch>
        </p:blipFill>
        <p:spPr>
          <a:xfrm>
            <a:off x="1527781" y="4526976"/>
            <a:ext cx="3060000" cy="20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内容占位符 10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81" y="203776"/>
            <a:ext cx="3060000" cy="20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5321300" y="693778"/>
            <a:ext cx="2139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</a:rPr>
              <a:t>白云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21300" y="2855378"/>
            <a:ext cx="2139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</a:rPr>
              <a:t>彩云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21300" y="5016978"/>
            <a:ext cx="2139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</a:rPr>
              <a:t>乌云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58" y="507423"/>
            <a:ext cx="7782985" cy="584315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80715" y="717550"/>
            <a:ext cx="2708910" cy="11068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云对雨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176770" y="394335"/>
            <a:ext cx="176466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6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</a:rPr>
              <a:t>风       </a:t>
            </a:r>
          </a:p>
        </p:txBody>
      </p:sp>
      <p:pic>
        <p:nvPicPr>
          <p:cNvPr id="3" name="图片 2" descr="风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845" y="670560"/>
            <a:ext cx="4191000" cy="31432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49630" y="1515110"/>
            <a:ext cx="29051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</a:rPr>
              <a:t>雪      </a:t>
            </a:r>
          </a:p>
        </p:txBody>
      </p:sp>
      <p:pic>
        <p:nvPicPr>
          <p:cNvPr id="6" name="北风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17565" y="3300095"/>
            <a:ext cx="619125" cy="619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43275" y="4366260"/>
            <a:ext cx="431228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>
                <a:latin typeface="华文楷体" panose="02010600040101010101" charset="-122"/>
                <a:ea typeface="华文楷体" panose="02010600040101010101" charset="-122"/>
              </a:rPr>
              <a:t>雪对风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7" dur="88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9" grpId="0"/>
      <p:bldP spid="9" grpId="1"/>
      <p:bldP spid="9" grpId="2"/>
      <p:bldP spid="4" grpId="0"/>
      <p:bldP spid="4" grpId="1"/>
      <p:bldP spid="4" grpId="2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499" b="47536"/>
          <a:stretch>
            <a:fillRect/>
          </a:stretch>
        </p:blipFill>
        <p:spPr>
          <a:xfrm>
            <a:off x="0" y="3150628"/>
            <a:ext cx="9144000" cy="373277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45326" y="1525028"/>
            <a:ext cx="74533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dirty="0">
                <a:latin typeface="楷体" panose="02010609060101010101" pitchFamily="49" charset="-122"/>
                <a:ea typeface="楷体" panose="02010609060101010101" pitchFamily="49" charset="-122"/>
              </a:rPr>
              <a:t>云对雨，雪对风。</a:t>
            </a:r>
            <a:endParaRPr lang="zh-CN" alt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212</Words>
  <Application>WPS 演示</Application>
  <PresentationFormat>全屏显示(4:3)</PresentationFormat>
  <Paragraphs>67</Paragraphs>
  <Slides>25</Slides>
  <Notes>0</Notes>
  <HiddenSlides>0</HiddenSlides>
  <MMClips>8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尚 永璨</dc:creator>
  <cp:lastModifiedBy>admin</cp:lastModifiedBy>
  <cp:revision>78</cp:revision>
  <dcterms:created xsi:type="dcterms:W3CDTF">2019-04-23T03:11:00Z</dcterms:created>
  <dcterms:modified xsi:type="dcterms:W3CDTF">2019-09-16T09:45:22Z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